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customXml/itemProps1.xml" ContentType="application/vnd.openxmlformats-officedocument.customXmlProperties+xml"/>
  <Override PartName="/customXml/itemProps2.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6" r:id="rId1"/>
  </p:sldMasterIdLst>
  <p:sldIdLst>
    <p:sldId id="256" r:id="rId2"/>
    <p:sldId id="266" r:id="rId3"/>
    <p:sldId id="264" r:id="rId4"/>
    <p:sldId id="265" r:id="rId5"/>
    <p:sldId id="267" r:id="rId6"/>
    <p:sldId id="268" r:id="rId7"/>
    <p:sldId id="269" r:id="rId8"/>
    <p:sldId id="270" r:id="rId9"/>
    <p:sldId id="271" r:id="rId10"/>
    <p:sldId id="272" r:id="rId11"/>
    <p:sldId id="273" r:id="rId12"/>
    <p:sldId id="274" r:id="rId1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3D0B58E-DAA2-4B5B-BB60-DC04C627F8DB}" v="1" dt="2022-12-06T21:31:54.085"/>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0043" autoAdjust="0"/>
    <p:restoredTop sz="94660"/>
  </p:normalViewPr>
  <p:slideViewPr>
    <p:cSldViewPr snapToGrid="0">
      <p:cViewPr varScale="1">
        <p:scale>
          <a:sx n="77" d="100"/>
          <a:sy n="77" d="100"/>
        </p:scale>
        <p:origin x="76" y="5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microsoft.com/office/2016/11/relationships/changesInfo" Target="changesInfos/changesInfo1.xml"/><Relationship Id="rId3" Type="http://schemas.openxmlformats.org/officeDocument/2006/relationships/slide" Target="slides/slide2.xml"/><Relationship Id="rId21" Type="http://schemas.openxmlformats.org/officeDocument/2006/relationships/customXml" Target="../customXml/item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20" Type="http://schemas.openxmlformats.org/officeDocument/2006/relationships/customXml" Target="../customXml/item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19"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Agnieszka" userId="c3eaffe6-a163-4ac1-9d3c-4520958678da" providerId="ADAL" clId="{03D0B58E-DAA2-4B5B-BB60-DC04C627F8DB}"/>
    <pc:docChg chg="addSld delSld modSld">
      <pc:chgData name="Agnieszka" userId="c3eaffe6-a163-4ac1-9d3c-4520958678da" providerId="ADAL" clId="{03D0B58E-DAA2-4B5B-BB60-DC04C627F8DB}" dt="2022-12-06T21:31:57.550" v="1" actId="47"/>
      <pc:docMkLst>
        <pc:docMk/>
      </pc:docMkLst>
      <pc:sldChg chg="del">
        <pc:chgData name="Agnieszka" userId="c3eaffe6-a163-4ac1-9d3c-4520958678da" providerId="ADAL" clId="{03D0B58E-DAA2-4B5B-BB60-DC04C627F8DB}" dt="2022-12-06T21:31:57.550" v="1" actId="47"/>
        <pc:sldMkLst>
          <pc:docMk/>
          <pc:sldMk cId="994575569" sldId="263"/>
        </pc:sldMkLst>
      </pc:sldChg>
      <pc:sldChg chg="add">
        <pc:chgData name="Agnieszka" userId="c3eaffe6-a163-4ac1-9d3c-4520958678da" providerId="ADAL" clId="{03D0B58E-DAA2-4B5B-BB60-DC04C627F8DB}" dt="2022-12-06T21:31:54.079" v="0"/>
        <pc:sldMkLst>
          <pc:docMk/>
          <pc:sldMk cId="35391849" sldId="274"/>
        </pc:sldMkLst>
      </pc:sldChg>
    </pc:docChg>
  </pc:docChgLst>
</pc:chgInfo>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59D6317-935B-47AB-BFD3-7AC75703BB71}" type="doc">
      <dgm:prSet loTypeId="urn:microsoft.com/office/officeart/2005/8/layout/hList1" loCatId="list" qsTypeId="urn:microsoft.com/office/officeart/2005/8/quickstyle/simple1" qsCatId="simple" csTypeId="urn:microsoft.com/office/officeart/2005/8/colors/colorful2" csCatId="colorful" phldr="1"/>
      <dgm:spPr/>
      <dgm:t>
        <a:bodyPr/>
        <a:lstStyle/>
        <a:p>
          <a:endParaRPr lang="en-US"/>
        </a:p>
      </dgm:t>
    </dgm:pt>
    <dgm:pt modelId="{0A62530D-611A-4029-B9C8-07594898F0E0}">
      <dgm:prSet phldrT="[Text]"/>
      <dgm:spPr/>
      <dgm:t>
        <a:bodyPr/>
        <a:lstStyle/>
        <a:p>
          <a:r>
            <a:rPr lang="en-US" dirty="0"/>
            <a:t>Site traffic</a:t>
          </a:r>
        </a:p>
      </dgm:t>
    </dgm:pt>
    <dgm:pt modelId="{94346C38-3131-4412-974A-123158702FEE}" type="parTrans" cxnId="{19A21E19-BCFB-4060-B47E-255139696798}">
      <dgm:prSet/>
      <dgm:spPr/>
      <dgm:t>
        <a:bodyPr/>
        <a:lstStyle/>
        <a:p>
          <a:endParaRPr lang="en-US"/>
        </a:p>
      </dgm:t>
    </dgm:pt>
    <dgm:pt modelId="{CD628B37-4BC3-4EAF-928F-72478B588D8B}" type="sibTrans" cxnId="{19A21E19-BCFB-4060-B47E-255139696798}">
      <dgm:prSet/>
      <dgm:spPr/>
      <dgm:t>
        <a:bodyPr/>
        <a:lstStyle/>
        <a:p>
          <a:endParaRPr lang="en-US"/>
        </a:p>
      </dgm:t>
    </dgm:pt>
    <dgm:pt modelId="{2EDD4F77-58E0-4DE3-A069-CEB2967B0D79}">
      <dgm:prSet phldrT="[Text]"/>
      <dgm:spPr/>
      <dgm:t>
        <a:bodyPr/>
        <a:lstStyle/>
        <a:p>
          <a:r>
            <a:rPr lang="en-US" dirty="0"/>
            <a:t>How many people visit your site in a typical month?</a:t>
          </a:r>
        </a:p>
      </dgm:t>
    </dgm:pt>
    <dgm:pt modelId="{4C7AC61C-92A9-488B-9E82-4356CD77AFD1}" type="parTrans" cxnId="{079E9BF9-7D34-4D84-B1D8-C22C8461C0F7}">
      <dgm:prSet/>
      <dgm:spPr/>
      <dgm:t>
        <a:bodyPr/>
        <a:lstStyle/>
        <a:p>
          <a:endParaRPr lang="en-US"/>
        </a:p>
      </dgm:t>
    </dgm:pt>
    <dgm:pt modelId="{377F0933-4DF2-4723-B3CE-466D6CF39C35}" type="sibTrans" cxnId="{079E9BF9-7D34-4D84-B1D8-C22C8461C0F7}">
      <dgm:prSet/>
      <dgm:spPr/>
      <dgm:t>
        <a:bodyPr/>
        <a:lstStyle/>
        <a:p>
          <a:endParaRPr lang="en-US"/>
        </a:p>
      </dgm:t>
    </dgm:pt>
    <dgm:pt modelId="{03C8CB0E-47E9-41AD-AB30-FFAEEA008894}">
      <dgm:prSet phldrT="[Text]"/>
      <dgm:spPr/>
      <dgm:t>
        <a:bodyPr/>
        <a:lstStyle/>
        <a:p>
          <a:r>
            <a:rPr lang="en-US" dirty="0"/>
            <a:t>Conversions</a:t>
          </a:r>
        </a:p>
      </dgm:t>
    </dgm:pt>
    <dgm:pt modelId="{BFB7AE73-E7CE-4BC5-BB18-AF01D0653879}" type="parTrans" cxnId="{DF37B18A-3285-4310-AB68-C9AAB3651534}">
      <dgm:prSet/>
      <dgm:spPr/>
      <dgm:t>
        <a:bodyPr/>
        <a:lstStyle/>
        <a:p>
          <a:endParaRPr lang="en-US"/>
        </a:p>
      </dgm:t>
    </dgm:pt>
    <dgm:pt modelId="{C9C82217-EB20-4732-8FD6-2D5184D53062}" type="sibTrans" cxnId="{DF37B18A-3285-4310-AB68-C9AAB3651534}">
      <dgm:prSet/>
      <dgm:spPr/>
      <dgm:t>
        <a:bodyPr/>
        <a:lstStyle/>
        <a:p>
          <a:endParaRPr lang="en-US"/>
        </a:p>
      </dgm:t>
    </dgm:pt>
    <dgm:pt modelId="{B54B81C7-190B-4A87-A048-547C1D61A5FD}">
      <dgm:prSet phldrT="[Text]"/>
      <dgm:spPr/>
      <dgm:t>
        <a:bodyPr/>
        <a:lstStyle/>
        <a:p>
          <a:r>
            <a:rPr lang="en-US" dirty="0"/>
            <a:t>What percentage of those who visited the site, requested information, or quote do you realistically expect will buy?</a:t>
          </a:r>
        </a:p>
      </dgm:t>
    </dgm:pt>
    <dgm:pt modelId="{DBF73AF4-7CDD-4ED0-9B04-85F4AAF77350}" type="parTrans" cxnId="{CC1D6B6F-D300-4A68-830C-F007B9642179}">
      <dgm:prSet/>
      <dgm:spPr/>
      <dgm:t>
        <a:bodyPr/>
        <a:lstStyle/>
        <a:p>
          <a:endParaRPr lang="en-US"/>
        </a:p>
      </dgm:t>
    </dgm:pt>
    <dgm:pt modelId="{6CE8FDE1-48BD-4D4C-B6BA-8A4641F2C9BD}" type="sibTrans" cxnId="{CC1D6B6F-D300-4A68-830C-F007B9642179}">
      <dgm:prSet/>
      <dgm:spPr/>
      <dgm:t>
        <a:bodyPr/>
        <a:lstStyle/>
        <a:p>
          <a:endParaRPr lang="en-US"/>
        </a:p>
      </dgm:t>
    </dgm:pt>
    <dgm:pt modelId="{64D61EC1-B479-4692-9B7E-136446E29E43}" type="pres">
      <dgm:prSet presAssocID="{F59D6317-935B-47AB-BFD3-7AC75703BB71}" presName="Name0" presStyleCnt="0">
        <dgm:presLayoutVars>
          <dgm:dir/>
          <dgm:animLvl val="lvl"/>
          <dgm:resizeHandles val="exact"/>
        </dgm:presLayoutVars>
      </dgm:prSet>
      <dgm:spPr/>
    </dgm:pt>
    <dgm:pt modelId="{7205EFE2-20A2-4E35-882B-2F35924B9E39}" type="pres">
      <dgm:prSet presAssocID="{0A62530D-611A-4029-B9C8-07594898F0E0}" presName="composite" presStyleCnt="0"/>
      <dgm:spPr/>
    </dgm:pt>
    <dgm:pt modelId="{CEFCD990-966A-435F-A4FD-3152A9AA4085}" type="pres">
      <dgm:prSet presAssocID="{0A62530D-611A-4029-B9C8-07594898F0E0}" presName="parTx" presStyleLbl="alignNode1" presStyleIdx="0" presStyleCnt="2">
        <dgm:presLayoutVars>
          <dgm:chMax val="0"/>
          <dgm:chPref val="0"/>
          <dgm:bulletEnabled val="1"/>
        </dgm:presLayoutVars>
      </dgm:prSet>
      <dgm:spPr/>
    </dgm:pt>
    <dgm:pt modelId="{B4756915-5E93-49B5-8C62-3A33B9F07839}" type="pres">
      <dgm:prSet presAssocID="{0A62530D-611A-4029-B9C8-07594898F0E0}" presName="desTx" presStyleLbl="alignAccFollowNode1" presStyleIdx="0" presStyleCnt="2">
        <dgm:presLayoutVars>
          <dgm:bulletEnabled val="1"/>
        </dgm:presLayoutVars>
      </dgm:prSet>
      <dgm:spPr/>
    </dgm:pt>
    <dgm:pt modelId="{B0821A92-91FD-4209-9C64-28837CCD7F12}" type="pres">
      <dgm:prSet presAssocID="{CD628B37-4BC3-4EAF-928F-72478B588D8B}" presName="space" presStyleCnt="0"/>
      <dgm:spPr/>
    </dgm:pt>
    <dgm:pt modelId="{C4685B36-3ACF-4D86-B9F5-B3A3FBEA3617}" type="pres">
      <dgm:prSet presAssocID="{03C8CB0E-47E9-41AD-AB30-FFAEEA008894}" presName="composite" presStyleCnt="0"/>
      <dgm:spPr/>
    </dgm:pt>
    <dgm:pt modelId="{244F7B31-964A-40E2-B2F6-0A7858F79BF2}" type="pres">
      <dgm:prSet presAssocID="{03C8CB0E-47E9-41AD-AB30-FFAEEA008894}" presName="parTx" presStyleLbl="alignNode1" presStyleIdx="1" presStyleCnt="2">
        <dgm:presLayoutVars>
          <dgm:chMax val="0"/>
          <dgm:chPref val="0"/>
          <dgm:bulletEnabled val="1"/>
        </dgm:presLayoutVars>
      </dgm:prSet>
      <dgm:spPr/>
    </dgm:pt>
    <dgm:pt modelId="{FDD018A1-1E68-4C07-8D89-458319841448}" type="pres">
      <dgm:prSet presAssocID="{03C8CB0E-47E9-41AD-AB30-FFAEEA008894}" presName="desTx" presStyleLbl="alignAccFollowNode1" presStyleIdx="1" presStyleCnt="2">
        <dgm:presLayoutVars>
          <dgm:bulletEnabled val="1"/>
        </dgm:presLayoutVars>
      </dgm:prSet>
      <dgm:spPr/>
    </dgm:pt>
  </dgm:ptLst>
  <dgm:cxnLst>
    <dgm:cxn modelId="{59061A08-0C61-4FD7-814C-4B2D185B6437}" type="presOf" srcId="{0A62530D-611A-4029-B9C8-07594898F0E0}" destId="{CEFCD990-966A-435F-A4FD-3152A9AA4085}" srcOrd="0" destOrd="0" presId="urn:microsoft.com/office/officeart/2005/8/layout/hList1"/>
    <dgm:cxn modelId="{19A21E19-BCFB-4060-B47E-255139696798}" srcId="{F59D6317-935B-47AB-BFD3-7AC75703BB71}" destId="{0A62530D-611A-4029-B9C8-07594898F0E0}" srcOrd="0" destOrd="0" parTransId="{94346C38-3131-4412-974A-123158702FEE}" sibTransId="{CD628B37-4BC3-4EAF-928F-72478B588D8B}"/>
    <dgm:cxn modelId="{6489EB3D-8D15-4256-86F6-54951779531F}" type="presOf" srcId="{B54B81C7-190B-4A87-A048-547C1D61A5FD}" destId="{FDD018A1-1E68-4C07-8D89-458319841448}" srcOrd="0" destOrd="0" presId="urn:microsoft.com/office/officeart/2005/8/layout/hList1"/>
    <dgm:cxn modelId="{76320A4A-B0EF-4E67-9E87-35DE73FE29B6}" type="presOf" srcId="{2EDD4F77-58E0-4DE3-A069-CEB2967B0D79}" destId="{B4756915-5E93-49B5-8C62-3A33B9F07839}" srcOrd="0" destOrd="0" presId="urn:microsoft.com/office/officeart/2005/8/layout/hList1"/>
    <dgm:cxn modelId="{CC1D6B6F-D300-4A68-830C-F007B9642179}" srcId="{03C8CB0E-47E9-41AD-AB30-FFAEEA008894}" destId="{B54B81C7-190B-4A87-A048-547C1D61A5FD}" srcOrd="0" destOrd="0" parTransId="{DBF73AF4-7CDD-4ED0-9B04-85F4AAF77350}" sibTransId="{6CE8FDE1-48BD-4D4C-B6BA-8A4641F2C9BD}"/>
    <dgm:cxn modelId="{44F63271-5710-47AE-8E5C-6F45B4B0550E}" type="presOf" srcId="{03C8CB0E-47E9-41AD-AB30-FFAEEA008894}" destId="{244F7B31-964A-40E2-B2F6-0A7858F79BF2}" srcOrd="0" destOrd="0" presId="urn:microsoft.com/office/officeart/2005/8/layout/hList1"/>
    <dgm:cxn modelId="{DF37B18A-3285-4310-AB68-C9AAB3651534}" srcId="{F59D6317-935B-47AB-BFD3-7AC75703BB71}" destId="{03C8CB0E-47E9-41AD-AB30-FFAEEA008894}" srcOrd="1" destOrd="0" parTransId="{BFB7AE73-E7CE-4BC5-BB18-AF01D0653879}" sibTransId="{C9C82217-EB20-4732-8FD6-2D5184D53062}"/>
    <dgm:cxn modelId="{F48605A5-B362-42C5-9C89-8BA41F9B82E0}" type="presOf" srcId="{F59D6317-935B-47AB-BFD3-7AC75703BB71}" destId="{64D61EC1-B479-4692-9B7E-136446E29E43}" srcOrd="0" destOrd="0" presId="urn:microsoft.com/office/officeart/2005/8/layout/hList1"/>
    <dgm:cxn modelId="{079E9BF9-7D34-4D84-B1D8-C22C8461C0F7}" srcId="{0A62530D-611A-4029-B9C8-07594898F0E0}" destId="{2EDD4F77-58E0-4DE3-A069-CEB2967B0D79}" srcOrd="0" destOrd="0" parTransId="{4C7AC61C-92A9-488B-9E82-4356CD77AFD1}" sibTransId="{377F0933-4DF2-4723-B3CE-466D6CF39C35}"/>
    <dgm:cxn modelId="{D8D7388A-D269-4B6D-80AE-9EDA833EBCB0}" type="presParOf" srcId="{64D61EC1-B479-4692-9B7E-136446E29E43}" destId="{7205EFE2-20A2-4E35-882B-2F35924B9E39}" srcOrd="0" destOrd="0" presId="urn:microsoft.com/office/officeart/2005/8/layout/hList1"/>
    <dgm:cxn modelId="{A4CEB90E-3129-4033-BE3E-DC364F83AAEC}" type="presParOf" srcId="{7205EFE2-20A2-4E35-882B-2F35924B9E39}" destId="{CEFCD990-966A-435F-A4FD-3152A9AA4085}" srcOrd="0" destOrd="0" presId="urn:microsoft.com/office/officeart/2005/8/layout/hList1"/>
    <dgm:cxn modelId="{3438DA74-FE4E-4A22-8EF5-E8192A475757}" type="presParOf" srcId="{7205EFE2-20A2-4E35-882B-2F35924B9E39}" destId="{B4756915-5E93-49B5-8C62-3A33B9F07839}" srcOrd="1" destOrd="0" presId="urn:microsoft.com/office/officeart/2005/8/layout/hList1"/>
    <dgm:cxn modelId="{027FB920-614A-4AFE-B7CB-C035F742FEB3}" type="presParOf" srcId="{64D61EC1-B479-4692-9B7E-136446E29E43}" destId="{B0821A92-91FD-4209-9C64-28837CCD7F12}" srcOrd="1" destOrd="0" presId="urn:microsoft.com/office/officeart/2005/8/layout/hList1"/>
    <dgm:cxn modelId="{BEAD738D-0CB3-4E49-B5AC-435B762BC346}" type="presParOf" srcId="{64D61EC1-B479-4692-9B7E-136446E29E43}" destId="{C4685B36-3ACF-4D86-B9F5-B3A3FBEA3617}" srcOrd="2" destOrd="0" presId="urn:microsoft.com/office/officeart/2005/8/layout/hList1"/>
    <dgm:cxn modelId="{16728EEF-E013-453C-A43F-8BF9F805CC86}" type="presParOf" srcId="{C4685B36-3ACF-4D86-B9F5-B3A3FBEA3617}" destId="{244F7B31-964A-40E2-B2F6-0A7858F79BF2}" srcOrd="0" destOrd="0" presId="urn:microsoft.com/office/officeart/2005/8/layout/hList1"/>
    <dgm:cxn modelId="{D2D1A5D4-A5CA-4C80-88D1-46B8B85A142E}" type="presParOf" srcId="{C4685B36-3ACF-4D86-B9F5-B3A3FBEA3617}" destId="{FDD018A1-1E68-4C07-8D89-458319841448}"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D96128AE-1CE2-4407-9050-BF114DD84BE5}" type="doc">
      <dgm:prSet loTypeId="urn:microsoft.com/office/officeart/2005/8/layout/hList1" loCatId="list" qsTypeId="urn:microsoft.com/office/officeart/2005/8/quickstyle/simple1" qsCatId="simple" csTypeId="urn:microsoft.com/office/officeart/2005/8/colors/colorful2" csCatId="colorful" phldr="1"/>
      <dgm:spPr/>
      <dgm:t>
        <a:bodyPr/>
        <a:lstStyle/>
        <a:p>
          <a:endParaRPr lang="en-US"/>
        </a:p>
      </dgm:t>
    </dgm:pt>
    <dgm:pt modelId="{AF6E59A7-1AB2-4CE5-953D-996E7CDDA66A}">
      <dgm:prSet phldrT="[Text]"/>
      <dgm:spPr/>
      <dgm:t>
        <a:bodyPr/>
        <a:lstStyle/>
        <a:p>
          <a:r>
            <a:rPr lang="en-US" dirty="0"/>
            <a:t>Product impressions</a:t>
          </a:r>
        </a:p>
      </dgm:t>
    </dgm:pt>
    <dgm:pt modelId="{3A84CAE3-25CF-448D-9CEC-3D45CA04A7E3}" type="parTrans" cxnId="{F707C23B-4712-4C0E-A529-B7CB62CE5824}">
      <dgm:prSet/>
      <dgm:spPr/>
      <dgm:t>
        <a:bodyPr/>
        <a:lstStyle/>
        <a:p>
          <a:endParaRPr lang="en-US"/>
        </a:p>
      </dgm:t>
    </dgm:pt>
    <dgm:pt modelId="{5DE7AAA2-B25F-41D1-A8FA-7A7AF0371F31}" type="sibTrans" cxnId="{F707C23B-4712-4C0E-A529-B7CB62CE5824}">
      <dgm:prSet/>
      <dgm:spPr/>
      <dgm:t>
        <a:bodyPr/>
        <a:lstStyle/>
        <a:p>
          <a:endParaRPr lang="en-US"/>
        </a:p>
      </dgm:t>
    </dgm:pt>
    <dgm:pt modelId="{B52A7666-775A-4231-9437-EC6241B0EF31}">
      <dgm:prSet phldrT="[Text]"/>
      <dgm:spPr/>
      <dgm:t>
        <a:bodyPr/>
        <a:lstStyle/>
        <a:p>
          <a:r>
            <a:rPr lang="en-US" dirty="0"/>
            <a:t>How many product impressions convert to click-throughs? </a:t>
          </a:r>
        </a:p>
      </dgm:t>
    </dgm:pt>
    <dgm:pt modelId="{3C4364B0-84F4-4579-A27A-D0E49CE76A4A}" type="parTrans" cxnId="{12653A05-7F83-48DC-B19E-739E2A481C63}">
      <dgm:prSet/>
      <dgm:spPr/>
      <dgm:t>
        <a:bodyPr/>
        <a:lstStyle/>
        <a:p>
          <a:endParaRPr lang="en-US"/>
        </a:p>
      </dgm:t>
    </dgm:pt>
    <dgm:pt modelId="{B86C9A63-E1BB-4569-83DE-3D8917E652B4}" type="sibTrans" cxnId="{12653A05-7F83-48DC-B19E-739E2A481C63}">
      <dgm:prSet/>
      <dgm:spPr/>
      <dgm:t>
        <a:bodyPr/>
        <a:lstStyle/>
        <a:p>
          <a:endParaRPr lang="en-US"/>
        </a:p>
      </dgm:t>
    </dgm:pt>
    <dgm:pt modelId="{E358CCD3-11C6-4C7E-B4EA-D1AE5E1247CC}">
      <dgm:prSet phldrT="[Text]"/>
      <dgm:spPr/>
      <dgm:t>
        <a:bodyPr/>
        <a:lstStyle/>
        <a:p>
          <a:r>
            <a:rPr lang="en-US" dirty="0"/>
            <a:t>Click-through rate</a:t>
          </a:r>
        </a:p>
      </dgm:t>
    </dgm:pt>
    <dgm:pt modelId="{D26CD24C-9BB6-4798-ADED-2407B57FC0F4}" type="parTrans" cxnId="{3DBC0432-1F26-4726-BE07-D8745A898D12}">
      <dgm:prSet/>
      <dgm:spPr/>
      <dgm:t>
        <a:bodyPr/>
        <a:lstStyle/>
        <a:p>
          <a:endParaRPr lang="en-US"/>
        </a:p>
      </dgm:t>
    </dgm:pt>
    <dgm:pt modelId="{836968AE-2072-4318-9478-EA20B559903E}" type="sibTrans" cxnId="{3DBC0432-1F26-4726-BE07-D8745A898D12}">
      <dgm:prSet/>
      <dgm:spPr/>
      <dgm:t>
        <a:bodyPr/>
        <a:lstStyle/>
        <a:p>
          <a:endParaRPr lang="en-US"/>
        </a:p>
      </dgm:t>
    </dgm:pt>
    <dgm:pt modelId="{A15406FC-CBD5-4C06-93F9-70447482742E}">
      <dgm:prSet phldrT="[Text]"/>
      <dgm:spPr/>
      <dgm:t>
        <a:bodyPr/>
        <a:lstStyle/>
        <a:p>
          <a:r>
            <a:rPr lang="en-US" dirty="0"/>
            <a:t>Clicking on the hyperlink and viewing the product’s Web page</a:t>
          </a:r>
        </a:p>
      </dgm:t>
    </dgm:pt>
    <dgm:pt modelId="{072630E7-DED2-4A1F-97FF-77C0DA47BF5F}" type="parTrans" cxnId="{F6A7EA23-893F-463B-898C-D7EF80BEDC5C}">
      <dgm:prSet/>
      <dgm:spPr/>
      <dgm:t>
        <a:bodyPr/>
        <a:lstStyle/>
        <a:p>
          <a:endParaRPr lang="en-US"/>
        </a:p>
      </dgm:t>
    </dgm:pt>
    <dgm:pt modelId="{E2D760D4-1750-41EA-BB17-58A39B297CBA}" type="sibTrans" cxnId="{F6A7EA23-893F-463B-898C-D7EF80BEDC5C}">
      <dgm:prSet/>
      <dgm:spPr/>
      <dgm:t>
        <a:bodyPr/>
        <a:lstStyle/>
        <a:p>
          <a:endParaRPr lang="en-US"/>
        </a:p>
      </dgm:t>
    </dgm:pt>
    <dgm:pt modelId="{CC9FCA82-3997-4B84-BC6B-A06E86812F04}" type="pres">
      <dgm:prSet presAssocID="{D96128AE-1CE2-4407-9050-BF114DD84BE5}" presName="Name0" presStyleCnt="0">
        <dgm:presLayoutVars>
          <dgm:dir/>
          <dgm:animLvl val="lvl"/>
          <dgm:resizeHandles val="exact"/>
        </dgm:presLayoutVars>
      </dgm:prSet>
      <dgm:spPr/>
    </dgm:pt>
    <dgm:pt modelId="{48A9924D-39AC-4E60-B176-86FA1E0E9660}" type="pres">
      <dgm:prSet presAssocID="{AF6E59A7-1AB2-4CE5-953D-996E7CDDA66A}" presName="composite" presStyleCnt="0"/>
      <dgm:spPr/>
    </dgm:pt>
    <dgm:pt modelId="{B9F3430E-D27A-4B98-A775-B70E689D2C61}" type="pres">
      <dgm:prSet presAssocID="{AF6E59A7-1AB2-4CE5-953D-996E7CDDA66A}" presName="parTx" presStyleLbl="alignNode1" presStyleIdx="0" presStyleCnt="2">
        <dgm:presLayoutVars>
          <dgm:chMax val="0"/>
          <dgm:chPref val="0"/>
          <dgm:bulletEnabled val="1"/>
        </dgm:presLayoutVars>
      </dgm:prSet>
      <dgm:spPr/>
    </dgm:pt>
    <dgm:pt modelId="{EA4AE617-7FA2-4C26-9EC6-CC199912BB5D}" type="pres">
      <dgm:prSet presAssocID="{AF6E59A7-1AB2-4CE5-953D-996E7CDDA66A}" presName="desTx" presStyleLbl="alignAccFollowNode1" presStyleIdx="0" presStyleCnt="2">
        <dgm:presLayoutVars>
          <dgm:bulletEnabled val="1"/>
        </dgm:presLayoutVars>
      </dgm:prSet>
      <dgm:spPr/>
    </dgm:pt>
    <dgm:pt modelId="{FE0EE084-D3AD-48A7-9644-2F71242A6B83}" type="pres">
      <dgm:prSet presAssocID="{5DE7AAA2-B25F-41D1-A8FA-7A7AF0371F31}" presName="space" presStyleCnt="0"/>
      <dgm:spPr/>
    </dgm:pt>
    <dgm:pt modelId="{7EFDD4DF-1BE7-403D-904A-4E6D71F6118D}" type="pres">
      <dgm:prSet presAssocID="{E358CCD3-11C6-4C7E-B4EA-D1AE5E1247CC}" presName="composite" presStyleCnt="0"/>
      <dgm:spPr/>
    </dgm:pt>
    <dgm:pt modelId="{EC703B06-BC3E-4B57-9785-9E0D8933A6AC}" type="pres">
      <dgm:prSet presAssocID="{E358CCD3-11C6-4C7E-B4EA-D1AE5E1247CC}" presName="parTx" presStyleLbl="alignNode1" presStyleIdx="1" presStyleCnt="2">
        <dgm:presLayoutVars>
          <dgm:chMax val="0"/>
          <dgm:chPref val="0"/>
          <dgm:bulletEnabled val="1"/>
        </dgm:presLayoutVars>
      </dgm:prSet>
      <dgm:spPr/>
    </dgm:pt>
    <dgm:pt modelId="{DFCE4615-87C7-4FD4-A524-382B6BD2C2C5}" type="pres">
      <dgm:prSet presAssocID="{E358CCD3-11C6-4C7E-B4EA-D1AE5E1247CC}" presName="desTx" presStyleLbl="alignAccFollowNode1" presStyleIdx="1" presStyleCnt="2">
        <dgm:presLayoutVars>
          <dgm:bulletEnabled val="1"/>
        </dgm:presLayoutVars>
      </dgm:prSet>
      <dgm:spPr/>
    </dgm:pt>
  </dgm:ptLst>
  <dgm:cxnLst>
    <dgm:cxn modelId="{12653A05-7F83-48DC-B19E-739E2A481C63}" srcId="{AF6E59A7-1AB2-4CE5-953D-996E7CDDA66A}" destId="{B52A7666-775A-4231-9437-EC6241B0EF31}" srcOrd="0" destOrd="0" parTransId="{3C4364B0-84F4-4579-A27A-D0E49CE76A4A}" sibTransId="{B86C9A63-E1BB-4569-83DE-3D8917E652B4}"/>
    <dgm:cxn modelId="{4D3D081B-4568-49C2-9648-BA916FA8D54F}" type="presOf" srcId="{AF6E59A7-1AB2-4CE5-953D-996E7CDDA66A}" destId="{B9F3430E-D27A-4B98-A775-B70E689D2C61}" srcOrd="0" destOrd="0" presId="urn:microsoft.com/office/officeart/2005/8/layout/hList1"/>
    <dgm:cxn modelId="{F6A7EA23-893F-463B-898C-D7EF80BEDC5C}" srcId="{E358CCD3-11C6-4C7E-B4EA-D1AE5E1247CC}" destId="{A15406FC-CBD5-4C06-93F9-70447482742E}" srcOrd="0" destOrd="0" parTransId="{072630E7-DED2-4A1F-97FF-77C0DA47BF5F}" sibTransId="{E2D760D4-1750-41EA-BB17-58A39B297CBA}"/>
    <dgm:cxn modelId="{3DBC0432-1F26-4726-BE07-D8745A898D12}" srcId="{D96128AE-1CE2-4407-9050-BF114DD84BE5}" destId="{E358CCD3-11C6-4C7E-B4EA-D1AE5E1247CC}" srcOrd="1" destOrd="0" parTransId="{D26CD24C-9BB6-4798-ADED-2407B57FC0F4}" sibTransId="{836968AE-2072-4318-9478-EA20B559903E}"/>
    <dgm:cxn modelId="{F707C23B-4712-4C0E-A529-B7CB62CE5824}" srcId="{D96128AE-1CE2-4407-9050-BF114DD84BE5}" destId="{AF6E59A7-1AB2-4CE5-953D-996E7CDDA66A}" srcOrd="0" destOrd="0" parTransId="{3A84CAE3-25CF-448D-9CEC-3D45CA04A7E3}" sibTransId="{5DE7AAA2-B25F-41D1-A8FA-7A7AF0371F31}"/>
    <dgm:cxn modelId="{4AD1D85E-FEEB-46DF-861E-DEEF67C9CC6A}" type="presOf" srcId="{A15406FC-CBD5-4C06-93F9-70447482742E}" destId="{DFCE4615-87C7-4FD4-A524-382B6BD2C2C5}" srcOrd="0" destOrd="0" presId="urn:microsoft.com/office/officeart/2005/8/layout/hList1"/>
    <dgm:cxn modelId="{2B9082A4-41B6-4A15-9578-6BFE7B4BFF74}" type="presOf" srcId="{B52A7666-775A-4231-9437-EC6241B0EF31}" destId="{EA4AE617-7FA2-4C26-9EC6-CC199912BB5D}" srcOrd="0" destOrd="0" presId="urn:microsoft.com/office/officeart/2005/8/layout/hList1"/>
    <dgm:cxn modelId="{CCFC84F9-2750-4F7E-889E-AA7DF2F29F5A}" type="presOf" srcId="{D96128AE-1CE2-4407-9050-BF114DD84BE5}" destId="{CC9FCA82-3997-4B84-BC6B-A06E86812F04}" srcOrd="0" destOrd="0" presId="urn:microsoft.com/office/officeart/2005/8/layout/hList1"/>
    <dgm:cxn modelId="{4F2264FB-A125-4FEC-89D3-FAD749C7C50A}" type="presOf" srcId="{E358CCD3-11C6-4C7E-B4EA-D1AE5E1247CC}" destId="{EC703B06-BC3E-4B57-9785-9E0D8933A6AC}" srcOrd="0" destOrd="0" presId="urn:microsoft.com/office/officeart/2005/8/layout/hList1"/>
    <dgm:cxn modelId="{F3477A04-C853-4CEC-A900-D9C5CA2D8422}" type="presParOf" srcId="{CC9FCA82-3997-4B84-BC6B-A06E86812F04}" destId="{48A9924D-39AC-4E60-B176-86FA1E0E9660}" srcOrd="0" destOrd="0" presId="urn:microsoft.com/office/officeart/2005/8/layout/hList1"/>
    <dgm:cxn modelId="{99009987-A87A-4850-A604-C1392DD9D286}" type="presParOf" srcId="{48A9924D-39AC-4E60-B176-86FA1E0E9660}" destId="{B9F3430E-D27A-4B98-A775-B70E689D2C61}" srcOrd="0" destOrd="0" presId="urn:microsoft.com/office/officeart/2005/8/layout/hList1"/>
    <dgm:cxn modelId="{47108554-3DDC-4023-BA47-217FE1C10E89}" type="presParOf" srcId="{48A9924D-39AC-4E60-B176-86FA1E0E9660}" destId="{EA4AE617-7FA2-4C26-9EC6-CC199912BB5D}" srcOrd="1" destOrd="0" presId="urn:microsoft.com/office/officeart/2005/8/layout/hList1"/>
    <dgm:cxn modelId="{997C90CC-9886-447B-9524-10D84156ED0E}" type="presParOf" srcId="{CC9FCA82-3997-4B84-BC6B-A06E86812F04}" destId="{FE0EE084-D3AD-48A7-9644-2F71242A6B83}" srcOrd="1" destOrd="0" presId="urn:microsoft.com/office/officeart/2005/8/layout/hList1"/>
    <dgm:cxn modelId="{7CDBBDD6-0F1A-4B3C-924C-BE283871065F}" type="presParOf" srcId="{CC9FCA82-3997-4B84-BC6B-A06E86812F04}" destId="{7EFDD4DF-1BE7-403D-904A-4E6D71F6118D}" srcOrd="2" destOrd="0" presId="urn:microsoft.com/office/officeart/2005/8/layout/hList1"/>
    <dgm:cxn modelId="{A3401410-7D91-4ACB-A597-795B949F060B}" type="presParOf" srcId="{7EFDD4DF-1BE7-403D-904A-4E6D71F6118D}" destId="{EC703B06-BC3E-4B57-9785-9E0D8933A6AC}" srcOrd="0" destOrd="0" presId="urn:microsoft.com/office/officeart/2005/8/layout/hList1"/>
    <dgm:cxn modelId="{C3B045E1-0D68-48BE-9BC3-65398FDAB4C9}" type="presParOf" srcId="{7EFDD4DF-1BE7-403D-904A-4E6D71F6118D}" destId="{DFCE4615-87C7-4FD4-A524-382B6BD2C2C5}"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EFCD990-966A-435F-A4FD-3152A9AA4085}">
      <dsp:nvSpPr>
        <dsp:cNvPr id="0" name=""/>
        <dsp:cNvSpPr/>
      </dsp:nvSpPr>
      <dsp:spPr>
        <a:xfrm>
          <a:off x="53" y="39113"/>
          <a:ext cx="5154131" cy="950400"/>
        </a:xfrm>
        <a:prstGeom prst="rect">
          <a:avLst/>
        </a:prstGeom>
        <a:solidFill>
          <a:schemeClr val="accent2">
            <a:hueOff val="0"/>
            <a:satOff val="0"/>
            <a:lumOff val="0"/>
            <a:alphaOff val="0"/>
          </a:schemeClr>
        </a:solidFill>
        <a:ln w="22225" cap="rnd" cmpd="sng" algn="ctr">
          <a:solidFill>
            <a:schemeClr val="accent2">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34696" tIns="134112" rIns="234696" bIns="134112" numCol="1" spcCol="1270" anchor="ctr" anchorCtr="0">
          <a:noAutofit/>
        </a:bodyPr>
        <a:lstStyle/>
        <a:p>
          <a:pPr marL="0" lvl="0" indent="0" algn="ctr" defTabSz="1466850">
            <a:lnSpc>
              <a:spcPct val="90000"/>
            </a:lnSpc>
            <a:spcBef>
              <a:spcPct val="0"/>
            </a:spcBef>
            <a:spcAft>
              <a:spcPct val="35000"/>
            </a:spcAft>
            <a:buNone/>
          </a:pPr>
          <a:r>
            <a:rPr lang="en-US" sz="3300" kern="1200" dirty="0"/>
            <a:t>Site traffic</a:t>
          </a:r>
        </a:p>
      </dsp:txBody>
      <dsp:txXfrm>
        <a:off x="53" y="39113"/>
        <a:ext cx="5154131" cy="950400"/>
      </dsp:txXfrm>
    </dsp:sp>
    <dsp:sp modelId="{B4756915-5E93-49B5-8C62-3A33B9F07839}">
      <dsp:nvSpPr>
        <dsp:cNvPr id="0" name=""/>
        <dsp:cNvSpPr/>
      </dsp:nvSpPr>
      <dsp:spPr>
        <a:xfrm>
          <a:off x="53" y="989513"/>
          <a:ext cx="5154131" cy="2649611"/>
        </a:xfrm>
        <a:prstGeom prst="rect">
          <a:avLst/>
        </a:prstGeom>
        <a:solidFill>
          <a:schemeClr val="accent2">
            <a:tint val="40000"/>
            <a:alpha val="90000"/>
            <a:hueOff val="0"/>
            <a:satOff val="0"/>
            <a:lumOff val="0"/>
            <a:alphaOff val="0"/>
          </a:schemeClr>
        </a:solidFill>
        <a:ln w="22225" cap="rnd" cmpd="sng" algn="ctr">
          <a:solidFill>
            <a:schemeClr val="accent2">
              <a:tint val="40000"/>
              <a:alpha val="9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76022" tIns="176022" rIns="234696" bIns="264033" numCol="1" spcCol="1270" anchor="t" anchorCtr="0">
          <a:noAutofit/>
        </a:bodyPr>
        <a:lstStyle/>
        <a:p>
          <a:pPr marL="285750" lvl="1" indent="-285750" algn="l" defTabSz="1466850">
            <a:lnSpc>
              <a:spcPct val="90000"/>
            </a:lnSpc>
            <a:spcBef>
              <a:spcPct val="0"/>
            </a:spcBef>
            <a:spcAft>
              <a:spcPct val="15000"/>
            </a:spcAft>
            <a:buChar char="•"/>
          </a:pPr>
          <a:r>
            <a:rPr lang="en-US" sz="3300" kern="1200" dirty="0"/>
            <a:t>How many people visit your site in a typical month?</a:t>
          </a:r>
        </a:p>
      </dsp:txBody>
      <dsp:txXfrm>
        <a:off x="53" y="989513"/>
        <a:ext cx="5154131" cy="2649611"/>
      </dsp:txXfrm>
    </dsp:sp>
    <dsp:sp modelId="{244F7B31-964A-40E2-B2F6-0A7858F79BF2}">
      <dsp:nvSpPr>
        <dsp:cNvPr id="0" name=""/>
        <dsp:cNvSpPr/>
      </dsp:nvSpPr>
      <dsp:spPr>
        <a:xfrm>
          <a:off x="5875764" y="39113"/>
          <a:ext cx="5154131" cy="950400"/>
        </a:xfrm>
        <a:prstGeom prst="rect">
          <a:avLst/>
        </a:prstGeom>
        <a:solidFill>
          <a:schemeClr val="accent2">
            <a:hueOff val="1191735"/>
            <a:satOff val="6913"/>
            <a:lumOff val="6864"/>
            <a:alphaOff val="0"/>
          </a:schemeClr>
        </a:solidFill>
        <a:ln w="22225" cap="rnd" cmpd="sng" algn="ctr">
          <a:solidFill>
            <a:schemeClr val="accent2">
              <a:hueOff val="1191735"/>
              <a:satOff val="6913"/>
              <a:lumOff val="6864"/>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34696" tIns="134112" rIns="234696" bIns="134112" numCol="1" spcCol="1270" anchor="ctr" anchorCtr="0">
          <a:noAutofit/>
        </a:bodyPr>
        <a:lstStyle/>
        <a:p>
          <a:pPr marL="0" lvl="0" indent="0" algn="ctr" defTabSz="1466850">
            <a:lnSpc>
              <a:spcPct val="90000"/>
            </a:lnSpc>
            <a:spcBef>
              <a:spcPct val="0"/>
            </a:spcBef>
            <a:spcAft>
              <a:spcPct val="35000"/>
            </a:spcAft>
            <a:buNone/>
          </a:pPr>
          <a:r>
            <a:rPr lang="en-US" sz="3300" kern="1200" dirty="0"/>
            <a:t>Conversions</a:t>
          </a:r>
        </a:p>
      </dsp:txBody>
      <dsp:txXfrm>
        <a:off x="5875764" y="39113"/>
        <a:ext cx="5154131" cy="950400"/>
      </dsp:txXfrm>
    </dsp:sp>
    <dsp:sp modelId="{FDD018A1-1E68-4C07-8D89-458319841448}">
      <dsp:nvSpPr>
        <dsp:cNvPr id="0" name=""/>
        <dsp:cNvSpPr/>
      </dsp:nvSpPr>
      <dsp:spPr>
        <a:xfrm>
          <a:off x="5875764" y="989513"/>
          <a:ext cx="5154131" cy="2649611"/>
        </a:xfrm>
        <a:prstGeom prst="rect">
          <a:avLst/>
        </a:prstGeom>
        <a:solidFill>
          <a:schemeClr val="accent2">
            <a:tint val="40000"/>
            <a:alpha val="90000"/>
            <a:hueOff val="1044789"/>
            <a:satOff val="13446"/>
            <a:lumOff val="1751"/>
            <a:alphaOff val="0"/>
          </a:schemeClr>
        </a:solidFill>
        <a:ln w="22225" cap="rnd" cmpd="sng" algn="ctr">
          <a:solidFill>
            <a:schemeClr val="accent2">
              <a:tint val="40000"/>
              <a:alpha val="90000"/>
              <a:hueOff val="1044789"/>
              <a:satOff val="13446"/>
              <a:lumOff val="1751"/>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76022" tIns="176022" rIns="234696" bIns="264033" numCol="1" spcCol="1270" anchor="t" anchorCtr="0">
          <a:noAutofit/>
        </a:bodyPr>
        <a:lstStyle/>
        <a:p>
          <a:pPr marL="285750" lvl="1" indent="-285750" algn="l" defTabSz="1466850">
            <a:lnSpc>
              <a:spcPct val="90000"/>
            </a:lnSpc>
            <a:spcBef>
              <a:spcPct val="0"/>
            </a:spcBef>
            <a:spcAft>
              <a:spcPct val="15000"/>
            </a:spcAft>
            <a:buChar char="•"/>
          </a:pPr>
          <a:r>
            <a:rPr lang="en-US" sz="3300" kern="1200" dirty="0"/>
            <a:t>What percentage of those who visited the site, requested information, or quote do you realistically expect will buy?</a:t>
          </a:r>
        </a:p>
      </dsp:txBody>
      <dsp:txXfrm>
        <a:off x="5875764" y="989513"/>
        <a:ext cx="5154131" cy="2649611"/>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9F3430E-D27A-4B98-A775-B70E689D2C61}">
      <dsp:nvSpPr>
        <dsp:cNvPr id="0" name=""/>
        <dsp:cNvSpPr/>
      </dsp:nvSpPr>
      <dsp:spPr>
        <a:xfrm>
          <a:off x="53" y="20640"/>
          <a:ext cx="5154131" cy="1094400"/>
        </a:xfrm>
        <a:prstGeom prst="rect">
          <a:avLst/>
        </a:prstGeom>
        <a:solidFill>
          <a:schemeClr val="accent2">
            <a:hueOff val="0"/>
            <a:satOff val="0"/>
            <a:lumOff val="0"/>
            <a:alphaOff val="0"/>
          </a:schemeClr>
        </a:solidFill>
        <a:ln w="22225" cap="rnd" cmpd="sng" algn="ctr">
          <a:solidFill>
            <a:schemeClr val="accent2">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70256" tIns="154432" rIns="270256" bIns="154432" numCol="1" spcCol="1270" anchor="ctr" anchorCtr="0">
          <a:noAutofit/>
        </a:bodyPr>
        <a:lstStyle/>
        <a:p>
          <a:pPr marL="0" lvl="0" indent="0" algn="ctr" defTabSz="1689100">
            <a:lnSpc>
              <a:spcPct val="90000"/>
            </a:lnSpc>
            <a:spcBef>
              <a:spcPct val="0"/>
            </a:spcBef>
            <a:spcAft>
              <a:spcPct val="35000"/>
            </a:spcAft>
            <a:buNone/>
          </a:pPr>
          <a:r>
            <a:rPr lang="en-US" sz="3800" kern="1200" dirty="0"/>
            <a:t>Product impressions</a:t>
          </a:r>
        </a:p>
      </dsp:txBody>
      <dsp:txXfrm>
        <a:off x="53" y="20640"/>
        <a:ext cx="5154131" cy="1094400"/>
      </dsp:txXfrm>
    </dsp:sp>
    <dsp:sp modelId="{EA4AE617-7FA2-4C26-9EC6-CC199912BB5D}">
      <dsp:nvSpPr>
        <dsp:cNvPr id="0" name=""/>
        <dsp:cNvSpPr/>
      </dsp:nvSpPr>
      <dsp:spPr>
        <a:xfrm>
          <a:off x="53" y="1115040"/>
          <a:ext cx="5154131" cy="2542556"/>
        </a:xfrm>
        <a:prstGeom prst="rect">
          <a:avLst/>
        </a:prstGeom>
        <a:solidFill>
          <a:schemeClr val="accent2">
            <a:tint val="40000"/>
            <a:alpha val="90000"/>
            <a:hueOff val="0"/>
            <a:satOff val="0"/>
            <a:lumOff val="0"/>
            <a:alphaOff val="0"/>
          </a:schemeClr>
        </a:solidFill>
        <a:ln w="22225" cap="rnd" cmpd="sng" algn="ctr">
          <a:solidFill>
            <a:schemeClr val="accent2">
              <a:tint val="40000"/>
              <a:alpha val="9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02692" tIns="202692" rIns="270256" bIns="304038" numCol="1" spcCol="1270" anchor="t" anchorCtr="0">
          <a:noAutofit/>
        </a:bodyPr>
        <a:lstStyle/>
        <a:p>
          <a:pPr marL="285750" lvl="1" indent="-285750" algn="l" defTabSz="1689100">
            <a:lnSpc>
              <a:spcPct val="90000"/>
            </a:lnSpc>
            <a:spcBef>
              <a:spcPct val="0"/>
            </a:spcBef>
            <a:spcAft>
              <a:spcPct val="15000"/>
            </a:spcAft>
            <a:buChar char="•"/>
          </a:pPr>
          <a:r>
            <a:rPr lang="en-US" sz="3800" kern="1200" dirty="0"/>
            <a:t>How many product impressions convert to click-throughs? </a:t>
          </a:r>
        </a:p>
      </dsp:txBody>
      <dsp:txXfrm>
        <a:off x="53" y="1115040"/>
        <a:ext cx="5154131" cy="2542556"/>
      </dsp:txXfrm>
    </dsp:sp>
    <dsp:sp modelId="{EC703B06-BC3E-4B57-9785-9E0D8933A6AC}">
      <dsp:nvSpPr>
        <dsp:cNvPr id="0" name=""/>
        <dsp:cNvSpPr/>
      </dsp:nvSpPr>
      <dsp:spPr>
        <a:xfrm>
          <a:off x="5875764" y="20640"/>
          <a:ext cx="5154131" cy="1094400"/>
        </a:xfrm>
        <a:prstGeom prst="rect">
          <a:avLst/>
        </a:prstGeom>
        <a:solidFill>
          <a:schemeClr val="accent2">
            <a:hueOff val="1191735"/>
            <a:satOff val="6913"/>
            <a:lumOff val="6864"/>
            <a:alphaOff val="0"/>
          </a:schemeClr>
        </a:solidFill>
        <a:ln w="22225" cap="rnd" cmpd="sng" algn="ctr">
          <a:solidFill>
            <a:schemeClr val="accent2">
              <a:hueOff val="1191735"/>
              <a:satOff val="6913"/>
              <a:lumOff val="6864"/>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70256" tIns="154432" rIns="270256" bIns="154432" numCol="1" spcCol="1270" anchor="ctr" anchorCtr="0">
          <a:noAutofit/>
        </a:bodyPr>
        <a:lstStyle/>
        <a:p>
          <a:pPr marL="0" lvl="0" indent="0" algn="ctr" defTabSz="1689100">
            <a:lnSpc>
              <a:spcPct val="90000"/>
            </a:lnSpc>
            <a:spcBef>
              <a:spcPct val="0"/>
            </a:spcBef>
            <a:spcAft>
              <a:spcPct val="35000"/>
            </a:spcAft>
            <a:buNone/>
          </a:pPr>
          <a:r>
            <a:rPr lang="en-US" sz="3800" kern="1200" dirty="0"/>
            <a:t>Click-through rate</a:t>
          </a:r>
        </a:p>
      </dsp:txBody>
      <dsp:txXfrm>
        <a:off x="5875764" y="20640"/>
        <a:ext cx="5154131" cy="1094400"/>
      </dsp:txXfrm>
    </dsp:sp>
    <dsp:sp modelId="{DFCE4615-87C7-4FD4-A524-382B6BD2C2C5}">
      <dsp:nvSpPr>
        <dsp:cNvPr id="0" name=""/>
        <dsp:cNvSpPr/>
      </dsp:nvSpPr>
      <dsp:spPr>
        <a:xfrm>
          <a:off x="5875764" y="1115040"/>
          <a:ext cx="5154131" cy="2542556"/>
        </a:xfrm>
        <a:prstGeom prst="rect">
          <a:avLst/>
        </a:prstGeom>
        <a:solidFill>
          <a:schemeClr val="accent2">
            <a:tint val="40000"/>
            <a:alpha val="90000"/>
            <a:hueOff val="1044789"/>
            <a:satOff val="13446"/>
            <a:lumOff val="1751"/>
            <a:alphaOff val="0"/>
          </a:schemeClr>
        </a:solidFill>
        <a:ln w="22225" cap="rnd" cmpd="sng" algn="ctr">
          <a:solidFill>
            <a:schemeClr val="accent2">
              <a:tint val="40000"/>
              <a:alpha val="90000"/>
              <a:hueOff val="1044789"/>
              <a:satOff val="13446"/>
              <a:lumOff val="1751"/>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202692" tIns="202692" rIns="270256" bIns="304038" numCol="1" spcCol="1270" anchor="t" anchorCtr="0">
          <a:noAutofit/>
        </a:bodyPr>
        <a:lstStyle/>
        <a:p>
          <a:pPr marL="285750" lvl="1" indent="-285750" algn="l" defTabSz="1689100">
            <a:lnSpc>
              <a:spcPct val="90000"/>
            </a:lnSpc>
            <a:spcBef>
              <a:spcPct val="0"/>
            </a:spcBef>
            <a:spcAft>
              <a:spcPct val="15000"/>
            </a:spcAft>
            <a:buChar char="•"/>
          </a:pPr>
          <a:r>
            <a:rPr lang="en-US" sz="3800" kern="1200" dirty="0"/>
            <a:t>Clicking on the hyperlink and viewing the product’s Web page</a:t>
          </a:r>
        </a:p>
      </dsp:txBody>
      <dsp:txXfrm>
        <a:off x="5875764" y="1115040"/>
        <a:ext cx="5154131" cy="2542556"/>
      </dsp:txXfrm>
    </dsp:sp>
  </dsp:spTree>
</dsp:drawing>
</file>

<file path=ppt/diagrams/layout1.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p:nvPr/>
        </p:nvSpPr>
        <p:spPr>
          <a:xfrm>
            <a:off x="446534" y="3085765"/>
            <a:ext cx="11262866" cy="330480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ctrTitle"/>
          </p:nvPr>
        </p:nvSpPr>
        <p:spPr>
          <a:xfrm>
            <a:off x="581191" y="1020431"/>
            <a:ext cx="10993549" cy="1475013"/>
          </a:xfrm>
          <a:effectLst/>
        </p:spPr>
        <p:txBody>
          <a:bodyPr anchor="b">
            <a:normAutofit/>
          </a:bodyPr>
          <a:lstStyle>
            <a:lvl1pPr>
              <a:defRPr sz="36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581194" y="2495445"/>
            <a:ext cx="10993546" cy="590321"/>
          </a:xfrm>
        </p:spPr>
        <p:txBody>
          <a:bodyPr anchor="t">
            <a:normAutofit/>
          </a:bodyPr>
          <a:lstStyle>
            <a:lvl1pPr marL="0" indent="0" algn="l">
              <a:buNone/>
              <a:defRPr sz="1600" cap="all">
                <a:solidFill>
                  <a:schemeClr val="accent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a:xfrm>
            <a:off x="7605951" y="5956137"/>
            <a:ext cx="2844800" cy="365125"/>
          </a:xfrm>
        </p:spPr>
        <p:txBody>
          <a:bodyPr/>
          <a:lstStyle>
            <a:lvl1pPr>
              <a:defRPr>
                <a:solidFill>
                  <a:schemeClr val="accent1">
                    <a:lumMod val="75000"/>
                    <a:lumOff val="25000"/>
                  </a:schemeClr>
                </a:solidFill>
              </a:defRPr>
            </a:lvl1pPr>
          </a:lstStyle>
          <a:p>
            <a:fld id="{DADEDCFC-97D7-4D30-98DB-6D89DF893BAA}" type="datetimeFigureOut">
              <a:rPr lang="en-US" smtClean="0"/>
              <a:t>12/6/2022</a:t>
            </a:fld>
            <a:endParaRPr lang="en-US"/>
          </a:p>
        </p:txBody>
      </p:sp>
      <p:sp>
        <p:nvSpPr>
          <p:cNvPr id="5" name="Footer Placeholder 4"/>
          <p:cNvSpPr>
            <a:spLocks noGrp="1"/>
          </p:cNvSpPr>
          <p:nvPr>
            <p:ph type="ftr" sz="quarter" idx="11"/>
          </p:nvPr>
        </p:nvSpPr>
        <p:spPr>
          <a:xfrm>
            <a:off x="581192" y="5951811"/>
            <a:ext cx="6917210" cy="365125"/>
          </a:xfrm>
        </p:spPr>
        <p:txBody>
          <a:bodyPr/>
          <a:lstStyle>
            <a:lvl1pPr>
              <a:defRPr>
                <a:solidFill>
                  <a:schemeClr val="accent1">
                    <a:lumMod val="75000"/>
                    <a:lumOff val="25000"/>
                  </a:schemeClr>
                </a:solidFill>
              </a:defRPr>
            </a:lvl1pPr>
          </a:lstStyle>
          <a:p>
            <a:endParaRPr lang="en-US"/>
          </a:p>
        </p:txBody>
      </p:sp>
      <p:sp>
        <p:nvSpPr>
          <p:cNvPr id="6" name="Slide Number Placeholder 5"/>
          <p:cNvSpPr>
            <a:spLocks noGrp="1"/>
          </p:cNvSpPr>
          <p:nvPr>
            <p:ph type="sldNum" sz="quarter" idx="12"/>
          </p:nvPr>
        </p:nvSpPr>
        <p:spPr>
          <a:xfrm>
            <a:off x="10558300" y="5956137"/>
            <a:ext cx="1016440" cy="365125"/>
          </a:xfrm>
        </p:spPr>
        <p:txBody>
          <a:bodyPr/>
          <a:lstStyle>
            <a:lvl1pPr>
              <a:defRPr>
                <a:solidFill>
                  <a:schemeClr val="accent1">
                    <a:lumMod val="75000"/>
                    <a:lumOff val="25000"/>
                  </a:schemeClr>
                </a:solidFill>
              </a:defRPr>
            </a:lvl1pPr>
          </a:lstStyle>
          <a:p>
            <a:fld id="{4141EC16-1F5A-49F0-BCE5-C4D665C1F16E}" type="slidenum">
              <a:rPr lang="en-US" smtClean="0"/>
              <a:t>‹#›</a:t>
            </a:fld>
            <a:endParaRPr lang="en-US"/>
          </a:p>
        </p:txBody>
      </p:sp>
    </p:spTree>
    <p:extLst>
      <p:ext uri="{BB962C8B-B14F-4D97-AF65-F5344CB8AC3E}">
        <p14:creationId xmlns:p14="http://schemas.microsoft.com/office/powerpoint/2010/main" val="22092541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8" name="Rectangle 7"/>
          <p:cNvSpPr>
            <a:spLocks noChangeAspect="1"/>
          </p:cNvSpPr>
          <p:nvPr/>
        </p:nvSpPr>
        <p:spPr>
          <a:xfrm>
            <a:off x="440286" y="614407"/>
            <a:ext cx="11309338" cy="118929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9" name="Title 1"/>
          <p:cNvSpPr>
            <a:spLocks noGrp="1"/>
          </p:cNvSpPr>
          <p:nvPr>
            <p:ph type="title"/>
          </p:nvPr>
        </p:nvSpPr>
        <p:spPr>
          <a:xfrm>
            <a:off x="581192" y="702156"/>
            <a:ext cx="11029616" cy="1013800"/>
          </a:xfrm>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nchor="t"/>
          <a:lstStyle>
            <a:lvl1pPr algn="l">
              <a:defRPr/>
            </a:lvl1pPr>
            <a:lvl2pPr algn="l">
              <a:defRPr/>
            </a:lvl2pPr>
            <a:lvl3pPr algn="l">
              <a:defRPr/>
            </a:lvl3pPr>
            <a:lvl4pPr algn="l">
              <a:defRPr/>
            </a:lvl4pPr>
            <a:lvl5pPr algn="l">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ADEDCFC-97D7-4D30-98DB-6D89DF893BAA}" type="datetimeFigureOut">
              <a:rPr lang="en-US" smtClean="0"/>
              <a:t>12/6/2022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141EC16-1F5A-49F0-BCE5-C4D665C1F16E}" type="slidenum">
              <a:rPr lang="en-US" smtClean="0"/>
              <a:t>‹#›</a:t>
            </a:fld>
            <a:endParaRPr lang="en-US"/>
          </a:p>
        </p:txBody>
      </p:sp>
    </p:spTree>
    <p:extLst>
      <p:ext uri="{BB962C8B-B14F-4D97-AF65-F5344CB8AC3E}">
        <p14:creationId xmlns:p14="http://schemas.microsoft.com/office/powerpoint/2010/main" val="185638710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7" name="Rectangle 6"/>
          <p:cNvSpPr>
            <a:spLocks noChangeAspect="1"/>
          </p:cNvSpPr>
          <p:nvPr/>
        </p:nvSpPr>
        <p:spPr>
          <a:xfrm>
            <a:off x="8839201" y="599725"/>
            <a:ext cx="2906817" cy="581695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Vertical Title 1"/>
          <p:cNvSpPr>
            <a:spLocks noGrp="1"/>
          </p:cNvSpPr>
          <p:nvPr>
            <p:ph type="title" orient="vert"/>
          </p:nvPr>
        </p:nvSpPr>
        <p:spPr>
          <a:xfrm>
            <a:off x="8839201" y="675726"/>
            <a:ext cx="2004164" cy="5183073"/>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774923" y="675726"/>
            <a:ext cx="7896279" cy="5183073"/>
          </a:xfrm>
        </p:spPr>
        <p:txBody>
          <a:bodyPr vert="eaVert" ancho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a:xfrm>
            <a:off x="8993673" y="5956137"/>
            <a:ext cx="1328141" cy="365125"/>
          </a:xfrm>
        </p:spPr>
        <p:txBody>
          <a:bodyPr/>
          <a:lstStyle>
            <a:lvl1pPr>
              <a:defRPr>
                <a:solidFill>
                  <a:schemeClr val="accent1">
                    <a:lumMod val="75000"/>
                    <a:lumOff val="25000"/>
                  </a:schemeClr>
                </a:solidFill>
              </a:defRPr>
            </a:lvl1pPr>
          </a:lstStyle>
          <a:p>
            <a:fld id="{DADEDCFC-97D7-4D30-98DB-6D89DF893BAA}" type="datetimeFigureOut">
              <a:rPr lang="en-US" smtClean="0"/>
              <a:t>12/6/2022</a:t>
            </a:fld>
            <a:endParaRPr lang="en-US"/>
          </a:p>
        </p:txBody>
      </p:sp>
      <p:sp>
        <p:nvSpPr>
          <p:cNvPr id="5" name="Footer Placeholder 4"/>
          <p:cNvSpPr>
            <a:spLocks noGrp="1"/>
          </p:cNvSpPr>
          <p:nvPr>
            <p:ph type="ftr" sz="quarter" idx="11"/>
          </p:nvPr>
        </p:nvSpPr>
        <p:spPr>
          <a:xfrm>
            <a:off x="774923" y="5951811"/>
            <a:ext cx="7896279" cy="365125"/>
          </a:xfrm>
        </p:spPr>
        <p:txBody>
          <a:bodyPr/>
          <a:lstStyle/>
          <a:p>
            <a:endParaRPr lang="en-US"/>
          </a:p>
        </p:txBody>
      </p:sp>
      <p:sp>
        <p:nvSpPr>
          <p:cNvPr id="6" name="Slide Number Placeholder 5"/>
          <p:cNvSpPr>
            <a:spLocks noGrp="1"/>
          </p:cNvSpPr>
          <p:nvPr>
            <p:ph type="sldNum" sz="quarter" idx="12"/>
          </p:nvPr>
        </p:nvSpPr>
        <p:spPr>
          <a:xfrm>
            <a:off x="10446615" y="5956137"/>
            <a:ext cx="1164195" cy="365125"/>
          </a:xfrm>
        </p:spPr>
        <p:txBody>
          <a:bodyPr/>
          <a:lstStyle>
            <a:lvl1pPr>
              <a:defRPr>
                <a:solidFill>
                  <a:schemeClr val="accent1">
                    <a:lumMod val="75000"/>
                    <a:lumOff val="25000"/>
                  </a:schemeClr>
                </a:solidFill>
              </a:defRPr>
            </a:lvl1pPr>
          </a:lstStyle>
          <a:p>
            <a:fld id="{4141EC16-1F5A-49F0-BCE5-C4D665C1F16E}" type="slidenum">
              <a:rPr lang="en-US" smtClean="0"/>
              <a:t>‹#›</a:t>
            </a:fld>
            <a:endParaRPr lang="en-US"/>
          </a:p>
        </p:txBody>
      </p:sp>
    </p:spTree>
    <p:extLst>
      <p:ext uri="{BB962C8B-B14F-4D97-AF65-F5344CB8AC3E}">
        <p14:creationId xmlns:p14="http://schemas.microsoft.com/office/powerpoint/2010/main" val="37949562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Rectangle 6"/>
          <p:cNvSpPr>
            <a:spLocks noChangeAspect="1"/>
          </p:cNvSpPr>
          <p:nvPr/>
        </p:nvSpPr>
        <p:spPr>
          <a:xfrm>
            <a:off x="440286" y="614407"/>
            <a:ext cx="11309338" cy="118929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2" y="702156"/>
            <a:ext cx="11029616" cy="1013800"/>
          </a:xfrm>
        </p:spPr>
        <p:txBody>
          <a:bodyPr/>
          <a:lstStyle/>
          <a:p>
            <a:r>
              <a:rPr lang="en-US"/>
              <a:t>Click to edit Master title style</a:t>
            </a:r>
            <a:endParaRPr lang="en-US" dirty="0"/>
          </a:p>
        </p:txBody>
      </p:sp>
      <p:sp>
        <p:nvSpPr>
          <p:cNvPr id="3" name="Content Placeholder 2"/>
          <p:cNvSpPr>
            <a:spLocks noGrp="1"/>
          </p:cNvSpPr>
          <p:nvPr>
            <p:ph idx="1"/>
          </p:nvPr>
        </p:nvSpPr>
        <p:spPr>
          <a:xfrm>
            <a:off x="581192" y="2180496"/>
            <a:ext cx="11029615" cy="3678303"/>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ADEDCFC-97D7-4D30-98DB-6D89DF893BAA}" type="datetimeFigureOut">
              <a:rPr lang="en-US" smtClean="0"/>
              <a:t>12/6/2022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a:xfrm>
            <a:off x="10558300" y="5956137"/>
            <a:ext cx="1052508" cy="365125"/>
          </a:xfrm>
        </p:spPr>
        <p:txBody>
          <a:bodyPr/>
          <a:lstStyle/>
          <a:p>
            <a:fld id="{4141EC16-1F5A-49F0-BCE5-C4D665C1F16E}" type="slidenum">
              <a:rPr lang="en-US" smtClean="0"/>
              <a:t>‹#›</a:t>
            </a:fld>
            <a:endParaRPr lang="en-US"/>
          </a:p>
        </p:txBody>
      </p:sp>
    </p:spTree>
    <p:extLst>
      <p:ext uri="{BB962C8B-B14F-4D97-AF65-F5344CB8AC3E}">
        <p14:creationId xmlns:p14="http://schemas.microsoft.com/office/powerpoint/2010/main" val="38390217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8" name="Rectangle 7"/>
          <p:cNvSpPr>
            <a:spLocks noChangeAspect="1"/>
          </p:cNvSpPr>
          <p:nvPr/>
        </p:nvSpPr>
        <p:spPr>
          <a:xfrm>
            <a:off x="447817" y="5141974"/>
            <a:ext cx="11290860"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3" y="3043910"/>
            <a:ext cx="11029615" cy="1497507"/>
          </a:xfrm>
        </p:spPr>
        <p:txBody>
          <a:bodyPr anchor="b">
            <a:normAutofit/>
          </a:bodyPr>
          <a:lstStyle>
            <a:lvl1pPr algn="l">
              <a:defRPr sz="3600" b="0" cap="all">
                <a:solidFill>
                  <a:schemeClr val="accent1"/>
                </a:solidFill>
              </a:defRPr>
            </a:lvl1pPr>
          </a:lstStyle>
          <a:p>
            <a:r>
              <a:rPr lang="en-US"/>
              <a:t>Click to edit Master title style</a:t>
            </a:r>
            <a:endParaRPr lang="en-US" dirty="0"/>
          </a:p>
        </p:txBody>
      </p:sp>
      <p:sp>
        <p:nvSpPr>
          <p:cNvPr id="3" name="Text Placeholder 2"/>
          <p:cNvSpPr>
            <a:spLocks noGrp="1"/>
          </p:cNvSpPr>
          <p:nvPr>
            <p:ph type="body" idx="1"/>
          </p:nvPr>
        </p:nvSpPr>
        <p:spPr>
          <a:xfrm>
            <a:off x="581192" y="4541417"/>
            <a:ext cx="11029615" cy="600556"/>
          </a:xfrm>
        </p:spPr>
        <p:txBody>
          <a:bodyPr anchor="t">
            <a:normAutofit/>
          </a:bodyPr>
          <a:lstStyle>
            <a:lvl1pPr marL="0" indent="0" algn="l">
              <a:buNone/>
              <a:defRPr sz="1800" cap="all">
                <a:solidFill>
                  <a:schemeClr val="accent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lvl1pPr>
              <a:defRPr>
                <a:solidFill>
                  <a:schemeClr val="accent1">
                    <a:lumMod val="75000"/>
                    <a:lumOff val="25000"/>
                  </a:schemeClr>
                </a:solidFill>
              </a:defRPr>
            </a:lvl1pPr>
          </a:lstStyle>
          <a:p>
            <a:fld id="{DADEDCFC-97D7-4D30-98DB-6D89DF893BAA}" type="datetimeFigureOut">
              <a:rPr lang="en-US" smtClean="0"/>
              <a:t>12/6/2022</a:t>
            </a:fld>
            <a:endParaRPr lang="en-US"/>
          </a:p>
        </p:txBody>
      </p:sp>
      <p:sp>
        <p:nvSpPr>
          <p:cNvPr id="5" name="Footer Placeholder 4"/>
          <p:cNvSpPr>
            <a:spLocks noGrp="1"/>
          </p:cNvSpPr>
          <p:nvPr>
            <p:ph type="ftr" sz="quarter" idx="11"/>
          </p:nvPr>
        </p:nvSpPr>
        <p:spPr/>
        <p:txBody>
          <a:bodyPr/>
          <a:lstStyle>
            <a:lvl1pPr>
              <a:defRPr>
                <a:solidFill>
                  <a:schemeClr val="accent1">
                    <a:lumMod val="75000"/>
                    <a:lumOff val="25000"/>
                  </a:schemeClr>
                </a:solidFill>
              </a:defRPr>
            </a:lvl1pPr>
          </a:lstStyle>
          <a:p>
            <a:endParaRPr lang="en-US"/>
          </a:p>
        </p:txBody>
      </p:sp>
      <p:sp>
        <p:nvSpPr>
          <p:cNvPr id="6" name="Slide Number Placeholder 5"/>
          <p:cNvSpPr>
            <a:spLocks noGrp="1"/>
          </p:cNvSpPr>
          <p:nvPr>
            <p:ph type="sldNum" sz="quarter" idx="12"/>
          </p:nvPr>
        </p:nvSpPr>
        <p:spPr/>
        <p:txBody>
          <a:bodyPr/>
          <a:lstStyle>
            <a:lvl1pPr>
              <a:defRPr>
                <a:solidFill>
                  <a:schemeClr val="accent1">
                    <a:lumMod val="75000"/>
                    <a:lumOff val="25000"/>
                  </a:schemeClr>
                </a:solidFill>
              </a:defRPr>
            </a:lvl1pPr>
          </a:lstStyle>
          <a:p>
            <a:fld id="{4141EC16-1F5A-49F0-BCE5-C4D665C1F16E}" type="slidenum">
              <a:rPr lang="en-US" smtClean="0"/>
              <a:t>‹#›</a:t>
            </a:fld>
            <a:endParaRPr lang="en-US"/>
          </a:p>
        </p:txBody>
      </p:sp>
    </p:spTree>
    <p:extLst>
      <p:ext uri="{BB962C8B-B14F-4D97-AF65-F5344CB8AC3E}">
        <p14:creationId xmlns:p14="http://schemas.microsoft.com/office/powerpoint/2010/main" val="22910815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Rectangle 7"/>
          <p:cNvSpPr>
            <a:spLocks noChangeAspect="1"/>
          </p:cNvSpPr>
          <p:nvPr/>
        </p:nvSpPr>
        <p:spPr>
          <a:xfrm>
            <a:off x="445982"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3" y="729658"/>
            <a:ext cx="11029616" cy="988332"/>
          </a:xfrm>
        </p:spPr>
        <p:txBody>
          <a:bodyPr/>
          <a:lstStyle/>
          <a:p>
            <a:r>
              <a:rPr lang="en-US"/>
              <a:t>Click to edit Master title style</a:t>
            </a:r>
            <a:endParaRPr lang="en-US" dirty="0"/>
          </a:p>
        </p:txBody>
      </p:sp>
      <p:sp>
        <p:nvSpPr>
          <p:cNvPr id="3" name="Content Placeholder 2"/>
          <p:cNvSpPr>
            <a:spLocks noGrp="1"/>
          </p:cNvSpPr>
          <p:nvPr>
            <p:ph sz="half" idx="1"/>
          </p:nvPr>
        </p:nvSpPr>
        <p:spPr>
          <a:xfrm>
            <a:off x="581193" y="2228003"/>
            <a:ext cx="5422390" cy="363304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188417" y="2228003"/>
            <a:ext cx="5422392" cy="363304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DADEDCFC-97D7-4D30-98DB-6D89DF893BAA}" type="datetimeFigureOut">
              <a:rPr lang="en-US" smtClean="0"/>
              <a:t>12/6/2022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141EC16-1F5A-49F0-BCE5-C4D665C1F16E}" type="slidenum">
              <a:rPr lang="en-US" smtClean="0"/>
              <a:t>‹#›</a:t>
            </a:fld>
            <a:endParaRPr lang="en-US"/>
          </a:p>
        </p:txBody>
      </p:sp>
    </p:spTree>
    <p:extLst>
      <p:ext uri="{BB962C8B-B14F-4D97-AF65-F5344CB8AC3E}">
        <p14:creationId xmlns:p14="http://schemas.microsoft.com/office/powerpoint/2010/main" val="50582924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1" name="Rectangle 10"/>
          <p:cNvSpPr>
            <a:spLocks noChangeAspect="1"/>
          </p:cNvSpPr>
          <p:nvPr/>
        </p:nvSpPr>
        <p:spPr>
          <a:xfrm>
            <a:off x="445982"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2" name="Title 1"/>
          <p:cNvSpPr>
            <a:spLocks noGrp="1"/>
          </p:cNvSpPr>
          <p:nvPr>
            <p:ph type="title"/>
          </p:nvPr>
        </p:nvSpPr>
        <p:spPr>
          <a:xfrm>
            <a:off x="581193" y="729658"/>
            <a:ext cx="11029616" cy="988332"/>
          </a:xfrm>
        </p:spPr>
        <p:txBody>
          <a:bodyPr/>
          <a:lstStyle/>
          <a:p>
            <a:r>
              <a:rPr lang="en-US"/>
              <a:t>Click to edit Master title style</a:t>
            </a:r>
            <a:endParaRPr lang="en-US" dirty="0"/>
          </a:p>
        </p:txBody>
      </p:sp>
      <p:sp>
        <p:nvSpPr>
          <p:cNvPr id="3" name="Text Placeholder 2"/>
          <p:cNvSpPr>
            <a:spLocks noGrp="1"/>
          </p:cNvSpPr>
          <p:nvPr>
            <p:ph type="body" idx="1"/>
          </p:nvPr>
        </p:nvSpPr>
        <p:spPr>
          <a:xfrm>
            <a:off x="887219" y="2250892"/>
            <a:ext cx="5087075" cy="536005"/>
          </a:xfrm>
        </p:spPr>
        <p:txBody>
          <a:bodyPr anchor="b">
            <a:noAutofit/>
          </a:bodyPr>
          <a:lstStyle>
            <a:lvl1pPr marL="0" indent="0">
              <a:buNone/>
              <a:defRPr sz="2200" b="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581194" y="2926052"/>
            <a:ext cx="5393100" cy="2934999"/>
          </a:xfrm>
        </p:spPr>
        <p:txBody>
          <a:bodyPr anchor="t">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523735" y="2250892"/>
            <a:ext cx="5087073" cy="553373"/>
          </a:xfrm>
        </p:spPr>
        <p:txBody>
          <a:bodyPr anchor="b">
            <a:noAutofit/>
          </a:bodyPr>
          <a:lstStyle>
            <a:lvl1pPr marL="0" indent="0">
              <a:buNone/>
              <a:defRPr sz="2200" b="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217709" y="2926052"/>
            <a:ext cx="5393100" cy="2934999"/>
          </a:xfrm>
        </p:spPr>
        <p:txBody>
          <a:bodyPr anchor="t">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DADEDCFC-97D7-4D30-98DB-6D89DF893BAA}" type="datetimeFigureOut">
              <a:rPr lang="en-US" smtClean="0"/>
              <a:t>12/6/2022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141EC16-1F5A-49F0-BCE5-C4D665C1F16E}" type="slidenum">
              <a:rPr lang="en-US" smtClean="0"/>
              <a:t>‹#›</a:t>
            </a:fld>
            <a:endParaRPr lang="en-US"/>
          </a:p>
        </p:txBody>
      </p:sp>
    </p:spTree>
    <p:extLst>
      <p:ext uri="{BB962C8B-B14F-4D97-AF65-F5344CB8AC3E}">
        <p14:creationId xmlns:p14="http://schemas.microsoft.com/office/powerpoint/2010/main" val="7954453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7" name="Rectangle 6"/>
          <p:cNvSpPr>
            <a:spLocks noChangeAspect="1"/>
          </p:cNvSpPr>
          <p:nvPr/>
        </p:nvSpPr>
        <p:spPr>
          <a:xfrm>
            <a:off x="440683"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8" name="Title 1"/>
          <p:cNvSpPr>
            <a:spLocks noGrp="1"/>
          </p:cNvSpPr>
          <p:nvPr>
            <p:ph type="title"/>
          </p:nvPr>
        </p:nvSpPr>
        <p:spPr>
          <a:xfrm>
            <a:off x="575894" y="729658"/>
            <a:ext cx="11029616" cy="988332"/>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DADEDCFC-97D7-4D30-98DB-6D89DF893BAA}" type="datetimeFigureOut">
              <a:rPr lang="en-US" smtClean="0"/>
              <a:t>12/6/2022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141EC16-1F5A-49F0-BCE5-C4D665C1F16E}" type="slidenum">
              <a:rPr lang="en-US" smtClean="0"/>
              <a:t>‹#›</a:t>
            </a:fld>
            <a:endParaRPr lang="en-US"/>
          </a:p>
        </p:txBody>
      </p:sp>
    </p:spTree>
    <p:extLst>
      <p:ext uri="{BB962C8B-B14F-4D97-AF65-F5344CB8AC3E}">
        <p14:creationId xmlns:p14="http://schemas.microsoft.com/office/powerpoint/2010/main" val="319947415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ADEDCFC-97D7-4D30-98DB-6D89DF893BAA}" type="datetimeFigureOut">
              <a:rPr lang="en-US" smtClean="0"/>
              <a:t>12/6/2022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141EC16-1F5A-49F0-BCE5-C4D665C1F16E}" type="slidenum">
              <a:rPr lang="en-US" smtClean="0"/>
              <a:t>‹#›</a:t>
            </a:fld>
            <a:endParaRPr lang="en-US"/>
          </a:p>
        </p:txBody>
      </p:sp>
    </p:spTree>
    <p:extLst>
      <p:ext uri="{BB962C8B-B14F-4D97-AF65-F5344CB8AC3E}">
        <p14:creationId xmlns:p14="http://schemas.microsoft.com/office/powerpoint/2010/main" val="36034931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9" name="Rectangle 8"/>
          <p:cNvSpPr>
            <a:spLocks noChangeAspect="1"/>
          </p:cNvSpPr>
          <p:nvPr/>
        </p:nvSpPr>
        <p:spPr>
          <a:xfrm>
            <a:off x="447817" y="5141973"/>
            <a:ext cx="11298200" cy="1274702"/>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2" y="5262296"/>
            <a:ext cx="4909445" cy="689514"/>
          </a:xfrm>
        </p:spPr>
        <p:txBody>
          <a:bodyPr anchor="ctr"/>
          <a:lstStyle>
            <a:lvl1pPr algn="l">
              <a:defRPr sz="2000" b="0">
                <a:solidFill>
                  <a:schemeClr val="accent1">
                    <a:lumMod val="75000"/>
                    <a:lumOff val="25000"/>
                  </a:schemeClr>
                </a:solidFill>
              </a:defRPr>
            </a:lvl1pPr>
          </a:lstStyle>
          <a:p>
            <a:r>
              <a:rPr lang="en-US"/>
              <a:t>Click to edit Master title style</a:t>
            </a:r>
            <a:endParaRPr lang="en-US" dirty="0"/>
          </a:p>
        </p:txBody>
      </p:sp>
      <p:sp>
        <p:nvSpPr>
          <p:cNvPr id="3" name="Content Placeholder 2"/>
          <p:cNvSpPr>
            <a:spLocks noGrp="1"/>
          </p:cNvSpPr>
          <p:nvPr>
            <p:ph idx="1"/>
          </p:nvPr>
        </p:nvSpPr>
        <p:spPr>
          <a:xfrm>
            <a:off x="447816" y="601200"/>
            <a:ext cx="11292840" cy="4204800"/>
          </a:xfrm>
        </p:spPr>
        <p:txBody>
          <a:bodyPr anchor="ctr">
            <a:normAutofit/>
          </a:bodyPr>
          <a:lstStyle>
            <a:lvl1pPr>
              <a:defRPr sz="2000">
                <a:solidFill>
                  <a:schemeClr val="tx2"/>
                </a:solidFill>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400">
                <a:solidFill>
                  <a:schemeClr val="tx2"/>
                </a:solidFill>
              </a:defRPr>
            </a:lvl5pPr>
            <a:lvl6pPr>
              <a:defRPr sz="1400">
                <a:solidFill>
                  <a:schemeClr val="tx2"/>
                </a:solidFill>
              </a:defRPr>
            </a:lvl6pPr>
            <a:lvl7pPr>
              <a:defRPr sz="1400">
                <a:solidFill>
                  <a:schemeClr val="tx2"/>
                </a:solidFill>
              </a:defRPr>
            </a:lvl7pPr>
            <a:lvl8pPr>
              <a:defRPr sz="1400">
                <a:solidFill>
                  <a:schemeClr val="tx2"/>
                </a:solidFill>
              </a:defRPr>
            </a:lvl8pPr>
            <a:lvl9pPr>
              <a:defRPr sz="1400">
                <a:solidFill>
                  <a:schemeClr val="tx2"/>
                </a:solidFill>
              </a:defRPr>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5740823" y="5262296"/>
            <a:ext cx="5869987" cy="689515"/>
          </a:xfrm>
        </p:spPr>
        <p:txBody>
          <a:bodyPr anchor="ctr">
            <a:normAutofit/>
          </a:bodyPr>
          <a:lstStyle>
            <a:lvl1pPr marL="0" indent="0" algn="r">
              <a:buNone/>
              <a:defRPr sz="1100">
                <a:solidFill>
                  <a:schemeClr val="bg1"/>
                </a:solidFill>
              </a:defRPr>
            </a:lvl1pPr>
            <a:lvl2pPr marL="457200" indent="0">
              <a:buNone/>
              <a:defRPr sz="11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lvl1pPr>
              <a:defRPr>
                <a:solidFill>
                  <a:schemeClr val="accent1">
                    <a:lumMod val="75000"/>
                    <a:lumOff val="25000"/>
                  </a:schemeClr>
                </a:solidFill>
              </a:defRPr>
            </a:lvl1pPr>
          </a:lstStyle>
          <a:p>
            <a:fld id="{DADEDCFC-97D7-4D30-98DB-6D89DF893BAA}" type="datetimeFigureOut">
              <a:rPr lang="en-US" smtClean="0"/>
              <a:t>12/6/2022</a:t>
            </a:fld>
            <a:endParaRPr lang="en-US"/>
          </a:p>
        </p:txBody>
      </p:sp>
      <p:sp>
        <p:nvSpPr>
          <p:cNvPr id="6" name="Footer Placeholder 5"/>
          <p:cNvSpPr>
            <a:spLocks noGrp="1"/>
          </p:cNvSpPr>
          <p:nvPr>
            <p:ph type="ftr" sz="quarter" idx="11"/>
          </p:nvPr>
        </p:nvSpPr>
        <p:spPr/>
        <p:txBody>
          <a:bodyPr/>
          <a:lstStyle>
            <a:lvl1pPr>
              <a:defRPr>
                <a:solidFill>
                  <a:schemeClr val="accent1">
                    <a:lumMod val="75000"/>
                    <a:lumOff val="25000"/>
                  </a:schemeClr>
                </a:solidFill>
              </a:defRPr>
            </a:lvl1pPr>
          </a:lstStyle>
          <a:p>
            <a:endParaRPr lang="en-US"/>
          </a:p>
        </p:txBody>
      </p:sp>
      <p:sp>
        <p:nvSpPr>
          <p:cNvPr id="7" name="Slide Number Placeholder 6"/>
          <p:cNvSpPr>
            <a:spLocks noGrp="1"/>
          </p:cNvSpPr>
          <p:nvPr>
            <p:ph type="sldNum" sz="quarter" idx="12"/>
          </p:nvPr>
        </p:nvSpPr>
        <p:spPr/>
        <p:txBody>
          <a:bodyPr/>
          <a:lstStyle>
            <a:lvl1pPr>
              <a:defRPr>
                <a:solidFill>
                  <a:schemeClr val="accent1">
                    <a:lumMod val="75000"/>
                    <a:lumOff val="25000"/>
                  </a:schemeClr>
                </a:solidFill>
              </a:defRPr>
            </a:lvl1pPr>
          </a:lstStyle>
          <a:p>
            <a:fld id="{4141EC16-1F5A-49F0-BCE5-C4D665C1F16E}" type="slidenum">
              <a:rPr lang="en-US" smtClean="0"/>
              <a:t>‹#›</a:t>
            </a:fld>
            <a:endParaRPr lang="en-US"/>
          </a:p>
        </p:txBody>
      </p:sp>
    </p:spTree>
    <p:extLst>
      <p:ext uri="{BB962C8B-B14F-4D97-AF65-F5344CB8AC3E}">
        <p14:creationId xmlns:p14="http://schemas.microsoft.com/office/powerpoint/2010/main" val="253644694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81193" y="4693389"/>
            <a:ext cx="11029616" cy="566738"/>
          </a:xfrm>
        </p:spPr>
        <p:txBody>
          <a:bodyPr anchor="b">
            <a:normAutofit/>
          </a:bodyPr>
          <a:lstStyle>
            <a:lvl1pPr algn="l">
              <a:defRPr sz="2400" b="0">
                <a:solidFill>
                  <a:schemeClr val="accent1"/>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447817" y="599725"/>
            <a:ext cx="11290859" cy="3557252"/>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581192" y="5260127"/>
            <a:ext cx="11029617" cy="598671"/>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DADEDCFC-97D7-4D30-98DB-6D89DF893BAA}" type="datetimeFigureOut">
              <a:rPr lang="en-US" smtClean="0"/>
              <a:t>12/6/2022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141EC16-1F5A-49F0-BCE5-C4D665C1F16E}" type="slidenum">
              <a:rPr lang="en-US" smtClean="0"/>
              <a:t>‹#›</a:t>
            </a:fld>
            <a:endParaRPr lang="en-US"/>
          </a:p>
        </p:txBody>
      </p:sp>
    </p:spTree>
    <p:extLst>
      <p:ext uri="{BB962C8B-B14F-4D97-AF65-F5344CB8AC3E}">
        <p14:creationId xmlns:p14="http://schemas.microsoft.com/office/powerpoint/2010/main" val="191642758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81192" y="705124"/>
            <a:ext cx="11029616" cy="1189554"/>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581192" y="2336003"/>
            <a:ext cx="11029616" cy="3522794"/>
          </a:xfrm>
          <a:prstGeom prst="rect">
            <a:avLst/>
          </a:prstGeom>
        </p:spPr>
        <p:txBody>
          <a:bodyPr vert="horz" lIns="91440" tIns="45720" rIns="91440" bIns="45720" rtlCol="0" anchor="ct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605951" y="5956137"/>
            <a:ext cx="2844799" cy="365125"/>
          </a:xfrm>
          <a:prstGeom prst="rect">
            <a:avLst/>
          </a:prstGeom>
        </p:spPr>
        <p:txBody>
          <a:bodyPr vert="horz" lIns="91440" tIns="45720" rIns="91440" bIns="45720" rtlCol="0" anchor="ctr"/>
          <a:lstStyle>
            <a:lvl1pPr algn="r">
              <a:defRPr sz="900">
                <a:solidFill>
                  <a:schemeClr val="accent2"/>
                </a:solidFill>
              </a:defRPr>
            </a:lvl1pPr>
          </a:lstStyle>
          <a:p>
            <a:fld id="{DADEDCFC-97D7-4D30-98DB-6D89DF893BAA}" type="datetimeFigureOut">
              <a:rPr lang="en-US" smtClean="0"/>
              <a:t>12/6/2022</a:t>
            </a:fld>
            <a:endParaRPr lang="en-US"/>
          </a:p>
        </p:txBody>
      </p:sp>
      <p:sp>
        <p:nvSpPr>
          <p:cNvPr id="5" name="Footer Placeholder 4"/>
          <p:cNvSpPr>
            <a:spLocks noGrp="1"/>
          </p:cNvSpPr>
          <p:nvPr>
            <p:ph type="ftr" sz="quarter" idx="3"/>
          </p:nvPr>
        </p:nvSpPr>
        <p:spPr>
          <a:xfrm>
            <a:off x="581192" y="5951811"/>
            <a:ext cx="6917210" cy="365125"/>
          </a:xfrm>
          <a:prstGeom prst="rect">
            <a:avLst/>
          </a:prstGeom>
        </p:spPr>
        <p:txBody>
          <a:bodyPr vert="horz" lIns="91440" tIns="45720" rIns="91440" bIns="45720" rtlCol="0" anchor="ctr"/>
          <a:lstStyle>
            <a:lvl1pPr algn="l">
              <a:defRPr sz="900" cap="all">
                <a:solidFill>
                  <a:schemeClr val="accent2"/>
                </a:solidFill>
              </a:defRPr>
            </a:lvl1pPr>
          </a:lstStyle>
          <a:p>
            <a:endParaRPr lang="en-US"/>
          </a:p>
        </p:txBody>
      </p:sp>
      <p:sp>
        <p:nvSpPr>
          <p:cNvPr id="6" name="Slide Number Placeholder 5"/>
          <p:cNvSpPr>
            <a:spLocks noGrp="1"/>
          </p:cNvSpPr>
          <p:nvPr>
            <p:ph type="sldNum" sz="quarter" idx="4"/>
          </p:nvPr>
        </p:nvSpPr>
        <p:spPr>
          <a:xfrm>
            <a:off x="10558300" y="5956137"/>
            <a:ext cx="1052510" cy="365125"/>
          </a:xfrm>
          <a:prstGeom prst="rect">
            <a:avLst/>
          </a:prstGeom>
        </p:spPr>
        <p:txBody>
          <a:bodyPr vert="horz" lIns="91440" tIns="45720" rIns="91440" bIns="45720" rtlCol="0" anchor="ctr"/>
          <a:lstStyle>
            <a:lvl1pPr algn="r">
              <a:defRPr sz="900">
                <a:solidFill>
                  <a:schemeClr val="accent2"/>
                </a:solidFill>
              </a:defRPr>
            </a:lvl1pPr>
          </a:lstStyle>
          <a:p>
            <a:fld id="{4141EC16-1F5A-49F0-BCE5-C4D665C1F16E}" type="slidenum">
              <a:rPr lang="en-US" smtClean="0"/>
              <a:t>‹#›</a:t>
            </a:fld>
            <a:endParaRPr lang="en-US"/>
          </a:p>
        </p:txBody>
      </p:sp>
      <p:sp>
        <p:nvSpPr>
          <p:cNvPr id="9" name="Rectangle 8"/>
          <p:cNvSpPr/>
          <p:nvPr/>
        </p:nvSpPr>
        <p:spPr>
          <a:xfrm>
            <a:off x="446534" y="457200"/>
            <a:ext cx="3703320" cy="9499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0" name="Rectangle 9"/>
          <p:cNvSpPr/>
          <p:nvPr/>
        </p:nvSpPr>
        <p:spPr>
          <a:xfrm>
            <a:off x="8042147" y="453643"/>
            <a:ext cx="3703320" cy="98554"/>
          </a:xfrm>
          <a:prstGeom prst="rect">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sp>
      <p:sp>
        <p:nvSpPr>
          <p:cNvPr id="11" name="Rectangle 10"/>
          <p:cNvSpPr/>
          <p:nvPr/>
        </p:nvSpPr>
        <p:spPr>
          <a:xfrm>
            <a:off x="4241830" y="457200"/>
            <a:ext cx="3703320" cy="91440"/>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Tree>
    <p:extLst>
      <p:ext uri="{BB962C8B-B14F-4D97-AF65-F5344CB8AC3E}">
        <p14:creationId xmlns:p14="http://schemas.microsoft.com/office/powerpoint/2010/main" val="2167952793"/>
      </p:ext>
    </p:extLst>
  </p:cSld>
  <p:clrMap bg1="lt1" tx1="dk1" bg2="lt2" tx2="dk2" accent1="accent1" accent2="accent2" accent3="accent3" accent4="accent4" accent5="accent5" accent6="accent6" hlink="hlink" folHlink="folHlink"/>
  <p:sldLayoutIdLst>
    <p:sldLayoutId id="2147483727" r:id="rId1"/>
    <p:sldLayoutId id="2147483728" r:id="rId2"/>
    <p:sldLayoutId id="2147483729" r:id="rId3"/>
    <p:sldLayoutId id="2147483730" r:id="rId4"/>
    <p:sldLayoutId id="2147483731" r:id="rId5"/>
    <p:sldLayoutId id="2147483732" r:id="rId6"/>
    <p:sldLayoutId id="2147483733" r:id="rId7"/>
    <p:sldLayoutId id="2147483734" r:id="rId8"/>
    <p:sldLayoutId id="2147483735" r:id="rId9"/>
    <p:sldLayoutId id="2147483736" r:id="rId10"/>
    <p:sldLayoutId id="2147483737" r:id="rId11"/>
  </p:sldLayoutIdLst>
  <p:txStyles>
    <p:titleStyle>
      <a:lvl1pPr algn="l" defTabSz="457200" rtl="0" eaLnBrk="1" latinLnBrk="0" hangingPunct="1">
        <a:spcBef>
          <a:spcPct val="0"/>
        </a:spcBef>
        <a:buNone/>
        <a:defRPr sz="2800" b="0" kern="1200" cap="all">
          <a:solidFill>
            <a:schemeClr val="bg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06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800" kern="1200">
          <a:solidFill>
            <a:schemeClr val="tx2"/>
          </a:solidFill>
          <a:latin typeface="+mn-lt"/>
          <a:ea typeface="+mn-ea"/>
          <a:cs typeface="+mn-cs"/>
        </a:defRPr>
      </a:lvl1pPr>
      <a:lvl2pPr marL="630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600" kern="1200">
          <a:solidFill>
            <a:schemeClr val="tx2"/>
          </a:solidFill>
          <a:latin typeface="+mn-lt"/>
          <a:ea typeface="+mn-ea"/>
          <a:cs typeface="+mn-cs"/>
        </a:defRPr>
      </a:lvl2pPr>
      <a:lvl3pPr marL="900000" indent="-270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400" kern="1200">
          <a:solidFill>
            <a:schemeClr val="tx2"/>
          </a:solidFill>
          <a:latin typeface="+mn-lt"/>
          <a:ea typeface="+mn-ea"/>
          <a:cs typeface="+mn-cs"/>
        </a:defRPr>
      </a:lvl3pPr>
      <a:lvl4pPr marL="124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4pPr>
      <a:lvl5pPr marL="160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5pPr>
      <a:lvl6pPr marL="19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6pPr>
      <a:lvl7pPr marL="22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7pPr>
      <a:lvl8pPr marL="25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8pPr>
      <a:lvl9pPr marL="28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courses.lumenlearning.com/waymakerintromarketingxmasterfall2016/" TargetMode="External"/><Relationship Id="rId2" Type="http://schemas.openxmlformats.org/officeDocument/2006/relationships/hyperlink" Target="https://open.umn.edu/opentextbooks/textbooks/launch-advertising-and-promotion-in-real-time" TargetMode="External"/><Relationship Id="rId1" Type="http://schemas.openxmlformats.org/officeDocument/2006/relationships/slideLayout" Target="../slideLayouts/slideLayout2.xml"/><Relationship Id="rId4" Type="http://schemas.openxmlformats.org/officeDocument/2006/relationships/hyperlink" Target="https://go.view.usg.edu/d2l/home/2366486"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www.businesstown.com/advertising/radio-buying.asp"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2D2BE70-507A-4EEE-9BA8-F92DB3A8F471}"/>
              </a:ext>
            </a:extLst>
          </p:cNvPr>
          <p:cNvSpPr>
            <a:spLocks noGrp="1"/>
          </p:cNvSpPr>
          <p:nvPr>
            <p:ph type="ctrTitle"/>
          </p:nvPr>
        </p:nvSpPr>
        <p:spPr/>
        <p:txBody>
          <a:bodyPr/>
          <a:lstStyle/>
          <a:p>
            <a:r>
              <a:rPr lang="en-US" dirty="0"/>
              <a:t>Module 7 – ROI </a:t>
            </a:r>
            <a:r>
              <a:rPr lang="en-US"/>
              <a:t>and measures</a:t>
            </a:r>
            <a:endParaRPr lang="en-US" dirty="0"/>
          </a:p>
        </p:txBody>
      </p:sp>
      <p:sp>
        <p:nvSpPr>
          <p:cNvPr id="3" name="Subtitle 2">
            <a:extLst>
              <a:ext uri="{FF2B5EF4-FFF2-40B4-BE49-F238E27FC236}">
                <a16:creationId xmlns:a16="http://schemas.microsoft.com/office/drawing/2014/main" id="{5FB552FF-0F67-4428-9FFF-1911AA7F10EE}"/>
              </a:ext>
            </a:extLst>
          </p:cNvPr>
          <p:cNvSpPr>
            <a:spLocks noGrp="1"/>
          </p:cNvSpPr>
          <p:nvPr>
            <p:ph type="subTitle" idx="1"/>
          </p:nvPr>
        </p:nvSpPr>
        <p:spPr/>
        <p:txBody>
          <a:bodyPr/>
          <a:lstStyle/>
          <a:p>
            <a:r>
              <a:rPr lang="en-US" dirty="0"/>
              <a:t>Key concepts and Definitions</a:t>
            </a:r>
          </a:p>
        </p:txBody>
      </p:sp>
    </p:spTree>
    <p:extLst>
      <p:ext uri="{BB962C8B-B14F-4D97-AF65-F5344CB8AC3E}">
        <p14:creationId xmlns:p14="http://schemas.microsoft.com/office/powerpoint/2010/main" val="410916497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AF89A13-FC8F-4230-ACDE-61B784FDEBD3}"/>
              </a:ext>
            </a:extLst>
          </p:cNvPr>
          <p:cNvSpPr>
            <a:spLocks noGrp="1"/>
          </p:cNvSpPr>
          <p:nvPr>
            <p:ph type="title"/>
          </p:nvPr>
        </p:nvSpPr>
        <p:spPr/>
        <p:txBody>
          <a:bodyPr/>
          <a:lstStyle/>
          <a:p>
            <a:r>
              <a:rPr lang="en-US" dirty="0"/>
              <a:t>Product impressions click-through rates</a:t>
            </a:r>
          </a:p>
        </p:txBody>
      </p:sp>
      <p:graphicFrame>
        <p:nvGraphicFramePr>
          <p:cNvPr id="4" name="Content Placeholder 3">
            <a:extLst>
              <a:ext uri="{FF2B5EF4-FFF2-40B4-BE49-F238E27FC236}">
                <a16:creationId xmlns:a16="http://schemas.microsoft.com/office/drawing/2014/main" id="{1795D3A0-B6A4-4F09-A4A3-49E0BE223EEA}"/>
              </a:ext>
            </a:extLst>
          </p:cNvPr>
          <p:cNvGraphicFramePr>
            <a:graphicFrameLocks noGrp="1"/>
          </p:cNvGraphicFramePr>
          <p:nvPr>
            <p:ph idx="1"/>
            <p:extLst>
              <p:ext uri="{D42A27DB-BD31-4B8C-83A1-F6EECF244321}">
                <p14:modId xmlns:p14="http://schemas.microsoft.com/office/powerpoint/2010/main" val="3092239560"/>
              </p:ext>
            </p:extLst>
          </p:nvPr>
        </p:nvGraphicFramePr>
        <p:xfrm>
          <a:off x="581025" y="2181225"/>
          <a:ext cx="11029950" cy="36782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26929712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3EF78D5-4B3A-4A15-8D8D-801B78889641}"/>
              </a:ext>
            </a:extLst>
          </p:cNvPr>
          <p:cNvSpPr>
            <a:spLocks noGrp="1"/>
          </p:cNvSpPr>
          <p:nvPr>
            <p:ph type="title"/>
          </p:nvPr>
        </p:nvSpPr>
        <p:spPr/>
        <p:txBody>
          <a:bodyPr/>
          <a:lstStyle/>
          <a:p>
            <a:r>
              <a:rPr lang="en-US" dirty="0"/>
              <a:t>Look-to-click rate</a:t>
            </a:r>
          </a:p>
        </p:txBody>
      </p:sp>
      <p:sp>
        <p:nvSpPr>
          <p:cNvPr id="3" name="Content Placeholder 2">
            <a:extLst>
              <a:ext uri="{FF2B5EF4-FFF2-40B4-BE49-F238E27FC236}">
                <a16:creationId xmlns:a16="http://schemas.microsoft.com/office/drawing/2014/main" id="{D25AA5F4-8624-4312-B298-6A325ADBA9B1}"/>
              </a:ext>
            </a:extLst>
          </p:cNvPr>
          <p:cNvSpPr>
            <a:spLocks noGrp="1"/>
          </p:cNvSpPr>
          <p:nvPr>
            <p:ph idx="1"/>
          </p:nvPr>
        </p:nvSpPr>
        <p:spPr/>
        <p:txBody>
          <a:bodyPr/>
          <a:lstStyle/>
          <a:p>
            <a:r>
              <a:rPr lang="en-US" dirty="0"/>
              <a:t>How many product impressions convert to click-throughs? </a:t>
            </a:r>
          </a:p>
          <a:p>
            <a:r>
              <a:rPr lang="en-US" dirty="0"/>
              <a:t>This can help the e-retailer determine if the products it features on the Web site are the ones that customers want to see.</a:t>
            </a:r>
          </a:p>
        </p:txBody>
      </p:sp>
    </p:spTree>
    <p:extLst>
      <p:ext uri="{BB962C8B-B14F-4D97-AF65-F5344CB8AC3E}">
        <p14:creationId xmlns:p14="http://schemas.microsoft.com/office/powerpoint/2010/main" val="343303907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905D2F6-724F-0D68-8F61-15BFFF1F54E2}"/>
              </a:ext>
            </a:extLst>
          </p:cNvPr>
          <p:cNvSpPr>
            <a:spLocks noGrp="1"/>
          </p:cNvSpPr>
          <p:nvPr>
            <p:ph type="title"/>
          </p:nvPr>
        </p:nvSpPr>
        <p:spPr/>
        <p:txBody>
          <a:bodyPr/>
          <a:lstStyle/>
          <a:p>
            <a:endParaRPr lang="en-US"/>
          </a:p>
        </p:txBody>
      </p:sp>
      <p:sp>
        <p:nvSpPr>
          <p:cNvPr id="3" name="Content Placeholder 2">
            <a:extLst>
              <a:ext uri="{FF2B5EF4-FFF2-40B4-BE49-F238E27FC236}">
                <a16:creationId xmlns:a16="http://schemas.microsoft.com/office/drawing/2014/main" id="{EB19F61F-DA93-C671-6562-F49A89D44E28}"/>
              </a:ext>
            </a:extLst>
          </p:cNvPr>
          <p:cNvSpPr>
            <a:spLocks noGrp="1"/>
          </p:cNvSpPr>
          <p:nvPr>
            <p:ph idx="1"/>
          </p:nvPr>
        </p:nvSpPr>
        <p:spPr/>
        <p:txBody>
          <a:bodyPr/>
          <a:lstStyle/>
          <a:p>
            <a:pPr marL="305435" indent="-305435"/>
            <a:r>
              <a:rPr lang="en-US" dirty="0">
                <a:ea typeface="+mn-lt"/>
                <a:cs typeface="+mn-lt"/>
              </a:rPr>
              <a:t>CC BY-NC-SA</a:t>
            </a:r>
          </a:p>
          <a:p>
            <a:pPr marL="305435" indent="-305435"/>
            <a:r>
              <a:rPr lang="en-US" dirty="0">
                <a:ea typeface="+mn-lt"/>
                <a:cs typeface="+mn-lt"/>
              </a:rPr>
              <a:t>These materials have been adapted from the following OER resources:</a:t>
            </a:r>
          </a:p>
          <a:p>
            <a:pPr marL="305435" indent="-305435"/>
            <a:r>
              <a:rPr lang="en-US" dirty="0">
                <a:ea typeface="+mn-lt"/>
                <a:cs typeface="+mn-lt"/>
              </a:rPr>
              <a:t>Launch! Advertising and Promotion in Real Time by Solomon et al. 2009: </a:t>
            </a:r>
            <a:r>
              <a:rPr lang="en-US" u="sng" dirty="0">
                <a:ea typeface="+mn-lt"/>
                <a:cs typeface="+mn-lt"/>
                <a:hlinkClick r:id="rId2"/>
              </a:rPr>
              <a:t>https://open.umn.edu/opentextbooks/textbooks/launch-advertising-and-promotion-in-real-time</a:t>
            </a:r>
            <a:endParaRPr lang="en-US">
              <a:ea typeface="+mn-lt"/>
              <a:cs typeface="+mn-lt"/>
            </a:endParaRPr>
          </a:p>
          <a:p>
            <a:pPr marL="305435" indent="-305435"/>
            <a:r>
              <a:rPr lang="en-US" dirty="0">
                <a:ea typeface="+mn-lt"/>
                <a:cs typeface="+mn-lt"/>
              </a:rPr>
              <a:t>Principles of Marketing by Lumen Learning </a:t>
            </a:r>
            <a:r>
              <a:rPr lang="en-US" u="sng" dirty="0">
                <a:ea typeface="+mn-lt"/>
                <a:cs typeface="+mn-lt"/>
                <a:hlinkClick r:id="rId3"/>
              </a:rPr>
              <a:t>https://courses.lumenlearning.com/waymakerintromarketingxmasterfall2016/</a:t>
            </a:r>
            <a:endParaRPr lang="en-US">
              <a:ea typeface="+mn-lt"/>
              <a:cs typeface="+mn-lt"/>
            </a:endParaRPr>
          </a:p>
          <a:p>
            <a:pPr marL="305435" indent="-305435"/>
            <a:r>
              <a:rPr lang="en-US" dirty="0">
                <a:ea typeface="+mn-lt"/>
                <a:cs typeface="+mn-lt"/>
              </a:rPr>
              <a:t>Introduction to Marketing by USG </a:t>
            </a:r>
            <a:r>
              <a:rPr lang="en-US" dirty="0" err="1">
                <a:ea typeface="+mn-lt"/>
                <a:cs typeface="+mn-lt"/>
              </a:rPr>
              <a:t>Ecore</a:t>
            </a:r>
            <a:r>
              <a:rPr lang="en-US" dirty="0">
                <a:ea typeface="+mn-lt"/>
                <a:cs typeface="+mn-lt"/>
              </a:rPr>
              <a:t> </a:t>
            </a:r>
            <a:r>
              <a:rPr lang="en-US" u="sng" dirty="0">
                <a:ea typeface="+mn-lt"/>
                <a:cs typeface="+mn-lt"/>
                <a:hlinkClick r:id="rId4"/>
              </a:rPr>
              <a:t>https://go.view.usg.edu/d2l/home/2366486</a:t>
            </a:r>
            <a:r>
              <a:rPr lang="en-US" dirty="0">
                <a:ea typeface="+mn-lt"/>
                <a:cs typeface="+mn-lt"/>
              </a:rPr>
              <a:t> </a:t>
            </a:r>
          </a:p>
          <a:p>
            <a:pPr marL="305435" indent="-305435"/>
            <a:endParaRPr lang="en-US" dirty="0"/>
          </a:p>
        </p:txBody>
      </p:sp>
    </p:spTree>
    <p:extLst>
      <p:ext uri="{BB962C8B-B14F-4D97-AF65-F5344CB8AC3E}">
        <p14:creationId xmlns:p14="http://schemas.microsoft.com/office/powerpoint/2010/main" val="353918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CEDF99-46AD-4706-B959-4484E115F934}"/>
              </a:ext>
            </a:extLst>
          </p:cNvPr>
          <p:cNvSpPr>
            <a:spLocks noGrp="1"/>
          </p:cNvSpPr>
          <p:nvPr>
            <p:ph type="title"/>
          </p:nvPr>
        </p:nvSpPr>
        <p:spPr/>
        <p:txBody>
          <a:bodyPr/>
          <a:lstStyle/>
          <a:p>
            <a:r>
              <a:rPr lang="en-US" dirty="0"/>
              <a:t>Regression analysis</a:t>
            </a:r>
          </a:p>
        </p:txBody>
      </p:sp>
      <p:sp>
        <p:nvSpPr>
          <p:cNvPr id="3" name="Content Placeholder 2">
            <a:extLst>
              <a:ext uri="{FF2B5EF4-FFF2-40B4-BE49-F238E27FC236}">
                <a16:creationId xmlns:a16="http://schemas.microsoft.com/office/drawing/2014/main" id="{A17A8C01-137F-4021-8EF4-B0FE3ECBA627}"/>
              </a:ext>
            </a:extLst>
          </p:cNvPr>
          <p:cNvSpPr>
            <a:spLocks noGrp="1"/>
          </p:cNvSpPr>
          <p:nvPr>
            <p:ph idx="1"/>
          </p:nvPr>
        </p:nvSpPr>
        <p:spPr/>
        <p:txBody>
          <a:bodyPr/>
          <a:lstStyle/>
          <a:p>
            <a:r>
              <a:rPr lang="en-US" dirty="0"/>
              <a:t>Regression analysis is the statistical technique which identifies the amount of an effect we can attribute to each of several variables that simultaneously contribute to another variable. </a:t>
            </a:r>
          </a:p>
          <a:p>
            <a:r>
              <a:rPr lang="en-US" dirty="0"/>
              <a:t>E.g. what is the relative importance of different factors such as age, gender, income on customer’s willingness to buy a product.</a:t>
            </a:r>
          </a:p>
        </p:txBody>
      </p:sp>
    </p:spTree>
    <p:extLst>
      <p:ext uri="{BB962C8B-B14F-4D97-AF65-F5344CB8AC3E}">
        <p14:creationId xmlns:p14="http://schemas.microsoft.com/office/powerpoint/2010/main" val="29485101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4E1B4B-4CAB-42F3-AB2B-0BCD0213675B}"/>
              </a:ext>
            </a:extLst>
          </p:cNvPr>
          <p:cNvSpPr>
            <a:spLocks noGrp="1"/>
          </p:cNvSpPr>
          <p:nvPr>
            <p:ph type="title"/>
          </p:nvPr>
        </p:nvSpPr>
        <p:spPr/>
        <p:txBody>
          <a:bodyPr/>
          <a:lstStyle/>
          <a:p>
            <a:r>
              <a:rPr lang="en-US" dirty="0"/>
              <a:t>ROI</a:t>
            </a:r>
          </a:p>
        </p:txBody>
      </p:sp>
      <p:sp>
        <p:nvSpPr>
          <p:cNvPr id="3" name="Content Placeholder 2">
            <a:extLst>
              <a:ext uri="{FF2B5EF4-FFF2-40B4-BE49-F238E27FC236}">
                <a16:creationId xmlns:a16="http://schemas.microsoft.com/office/drawing/2014/main" id="{606ECD30-28D8-45F1-83D8-4711CD906090}"/>
              </a:ext>
            </a:extLst>
          </p:cNvPr>
          <p:cNvSpPr>
            <a:spLocks noGrp="1"/>
          </p:cNvSpPr>
          <p:nvPr>
            <p:ph idx="1"/>
          </p:nvPr>
        </p:nvSpPr>
        <p:spPr/>
        <p:txBody>
          <a:bodyPr/>
          <a:lstStyle/>
          <a:p>
            <a:r>
              <a:rPr lang="en-US" dirty="0"/>
              <a:t>ROI means ‘Return on Investment’</a:t>
            </a:r>
          </a:p>
          <a:p>
            <a:r>
              <a:rPr lang="en-US" dirty="0"/>
              <a:t>The ROI of 0.54 means that for each 1 dollar the company spent on advertising, it earned 54 cents, which means that it lost 46 cents</a:t>
            </a:r>
          </a:p>
          <a:p>
            <a:endParaRPr lang="en-US" dirty="0"/>
          </a:p>
        </p:txBody>
      </p:sp>
    </p:spTree>
    <p:extLst>
      <p:ext uri="{BB962C8B-B14F-4D97-AF65-F5344CB8AC3E}">
        <p14:creationId xmlns:p14="http://schemas.microsoft.com/office/powerpoint/2010/main" val="16212991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39E5F61-8456-4172-9BE7-9BC7BA41B3E3}"/>
              </a:ext>
            </a:extLst>
          </p:cNvPr>
          <p:cNvSpPr>
            <a:spLocks noGrp="1"/>
          </p:cNvSpPr>
          <p:nvPr>
            <p:ph type="title"/>
          </p:nvPr>
        </p:nvSpPr>
        <p:spPr/>
        <p:txBody>
          <a:bodyPr/>
          <a:lstStyle/>
          <a:p>
            <a:r>
              <a:rPr lang="en-US" dirty="0"/>
              <a:t>Radio ad time </a:t>
            </a:r>
          </a:p>
        </p:txBody>
      </p:sp>
      <p:sp>
        <p:nvSpPr>
          <p:cNvPr id="3" name="Content Placeholder 2">
            <a:extLst>
              <a:ext uri="{FF2B5EF4-FFF2-40B4-BE49-F238E27FC236}">
                <a16:creationId xmlns:a16="http://schemas.microsoft.com/office/drawing/2014/main" id="{99BA48D8-0120-4D81-AB3E-539103B38DDD}"/>
              </a:ext>
            </a:extLst>
          </p:cNvPr>
          <p:cNvSpPr>
            <a:spLocks noGrp="1"/>
          </p:cNvSpPr>
          <p:nvPr>
            <p:ph idx="1"/>
          </p:nvPr>
        </p:nvSpPr>
        <p:spPr/>
        <p:txBody>
          <a:bodyPr>
            <a:normAutofit/>
          </a:bodyPr>
          <a:lstStyle/>
          <a:p>
            <a:r>
              <a:rPr lang="en-US" dirty="0"/>
              <a:t>The radio industry divides up the time it sells in terms of day-parts:</a:t>
            </a:r>
          </a:p>
          <a:p>
            <a:pPr lvl="1"/>
            <a:r>
              <a:rPr lang="en-US" dirty="0"/>
              <a:t>A.M. drive time, 6 a.m. to 10 a.m., has the most listeners. They tend to be highly receptive to learning about products (perhaps because they’re wired on their morning coffee!).</a:t>
            </a:r>
          </a:p>
          <a:p>
            <a:pPr lvl="1"/>
            <a:r>
              <a:rPr lang="en-US" dirty="0"/>
              <a:t>Midday, 10 a.m. to 3 p.m.: This day-part offers fewer listeners, but they tend to be very loyal to a station. A good way to build brand awareness is to advertise at the same time each day with the same message.</a:t>
            </a:r>
          </a:p>
          <a:p>
            <a:pPr lvl="1"/>
            <a:r>
              <a:rPr lang="en-US" dirty="0"/>
              <a:t>P.M. drive time, 3 p.m. to 7 p.m., also has a large number of listeners. They may be more inclined to buy what you’re selling than in the morning when they’re rushing to get to work.</a:t>
            </a:r>
          </a:p>
          <a:p>
            <a:pPr lvl="1"/>
            <a:r>
              <a:rPr lang="en-US" dirty="0"/>
              <a:t>Evening, 7 p.m. to midnight, has fewer listeners but they tend to be highly loyal—they’ve made the conscious decision to switch on the radio rather than veg out in front of the TV.</a:t>
            </a:r>
          </a:p>
          <a:p>
            <a:pPr lvl="1"/>
            <a:r>
              <a:rPr lang="en-US" dirty="0"/>
              <a:t>Late night lasts from midnight to 6 a.m. As you might expect, you’ll reach far fewer people at this time. But they may be more receptive to creative executions that capture their attention during those long, lonely hours.</a:t>
            </a:r>
          </a:p>
          <a:p>
            <a:r>
              <a:rPr lang="en-US" sz="900" dirty="0"/>
              <a:t>“Radio Advertising,” </a:t>
            </a:r>
            <a:r>
              <a:rPr lang="en-US" sz="900" dirty="0">
                <a:hlinkClick r:id="rId2"/>
              </a:rPr>
              <a:t>http://www.businesstown.com/advertising/radio-buying.asp</a:t>
            </a:r>
            <a:r>
              <a:rPr lang="en-US" sz="900" dirty="0"/>
              <a:t> (accessed August 15, 2008).</a:t>
            </a:r>
          </a:p>
        </p:txBody>
      </p:sp>
    </p:spTree>
    <p:extLst>
      <p:ext uri="{BB962C8B-B14F-4D97-AF65-F5344CB8AC3E}">
        <p14:creationId xmlns:p14="http://schemas.microsoft.com/office/powerpoint/2010/main" val="23440077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E6D2936-9DCB-4C6D-B4FE-08AACC9BD8DF}"/>
              </a:ext>
            </a:extLst>
          </p:cNvPr>
          <p:cNvSpPr>
            <a:spLocks noGrp="1"/>
          </p:cNvSpPr>
          <p:nvPr>
            <p:ph type="title"/>
          </p:nvPr>
        </p:nvSpPr>
        <p:spPr/>
        <p:txBody>
          <a:bodyPr/>
          <a:lstStyle/>
          <a:p>
            <a:r>
              <a:rPr lang="en-US" dirty="0"/>
              <a:t>Cost-per-thousand (CPM)</a:t>
            </a:r>
          </a:p>
        </p:txBody>
      </p:sp>
      <p:sp>
        <p:nvSpPr>
          <p:cNvPr id="3" name="Content Placeholder 2">
            <a:extLst>
              <a:ext uri="{FF2B5EF4-FFF2-40B4-BE49-F238E27FC236}">
                <a16:creationId xmlns:a16="http://schemas.microsoft.com/office/drawing/2014/main" id="{85CB3F94-4A1E-424F-A5C5-2FF302B11AC4}"/>
              </a:ext>
            </a:extLst>
          </p:cNvPr>
          <p:cNvSpPr>
            <a:spLocks noGrp="1"/>
          </p:cNvSpPr>
          <p:nvPr>
            <p:ph idx="1"/>
          </p:nvPr>
        </p:nvSpPr>
        <p:spPr/>
        <p:txBody>
          <a:bodyPr/>
          <a:lstStyle/>
          <a:p>
            <a:r>
              <a:rPr lang="en-US" dirty="0"/>
              <a:t>Reflects the cost to deliver a message to one thousand people. Because it provides an apples-to-apples perspective, it’s very helpful to have this information in hand.</a:t>
            </a:r>
          </a:p>
        </p:txBody>
      </p:sp>
    </p:spTree>
    <p:extLst>
      <p:ext uri="{BB962C8B-B14F-4D97-AF65-F5344CB8AC3E}">
        <p14:creationId xmlns:p14="http://schemas.microsoft.com/office/powerpoint/2010/main" val="190139242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C85F59-1EE5-4556-9D08-7F41CEF40A03}"/>
              </a:ext>
            </a:extLst>
          </p:cNvPr>
          <p:cNvSpPr>
            <a:spLocks noGrp="1"/>
          </p:cNvSpPr>
          <p:nvPr>
            <p:ph type="title"/>
          </p:nvPr>
        </p:nvSpPr>
        <p:spPr/>
        <p:txBody>
          <a:bodyPr/>
          <a:lstStyle/>
          <a:p>
            <a:r>
              <a:rPr lang="en-US" dirty="0"/>
              <a:t>Cost-per-click (CPC)</a:t>
            </a:r>
          </a:p>
        </p:txBody>
      </p:sp>
      <p:sp>
        <p:nvSpPr>
          <p:cNvPr id="3" name="Content Placeholder 2">
            <a:extLst>
              <a:ext uri="{FF2B5EF4-FFF2-40B4-BE49-F238E27FC236}">
                <a16:creationId xmlns:a16="http://schemas.microsoft.com/office/drawing/2014/main" id="{5410D32B-1860-46DA-8577-6F96F0A67896}"/>
              </a:ext>
            </a:extLst>
          </p:cNvPr>
          <p:cNvSpPr>
            <a:spLocks noGrp="1"/>
          </p:cNvSpPr>
          <p:nvPr>
            <p:ph idx="1"/>
          </p:nvPr>
        </p:nvSpPr>
        <p:spPr/>
        <p:txBody>
          <a:bodyPr/>
          <a:lstStyle/>
          <a:p>
            <a:r>
              <a:rPr lang="en-US" dirty="0"/>
              <a:t>A media company or search provider is paid only when the user or visitor clicks on an ad.</a:t>
            </a:r>
          </a:p>
        </p:txBody>
      </p:sp>
    </p:spTree>
    <p:extLst>
      <p:ext uri="{BB962C8B-B14F-4D97-AF65-F5344CB8AC3E}">
        <p14:creationId xmlns:p14="http://schemas.microsoft.com/office/powerpoint/2010/main" val="122278699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8B64CC-111B-4A17-AC14-CBDA0004D0F4}"/>
              </a:ext>
            </a:extLst>
          </p:cNvPr>
          <p:cNvSpPr>
            <a:spLocks noGrp="1"/>
          </p:cNvSpPr>
          <p:nvPr>
            <p:ph type="title"/>
          </p:nvPr>
        </p:nvSpPr>
        <p:spPr/>
        <p:txBody>
          <a:bodyPr/>
          <a:lstStyle/>
          <a:p>
            <a:r>
              <a:rPr lang="en-US" dirty="0"/>
              <a:t>Starch test</a:t>
            </a:r>
          </a:p>
        </p:txBody>
      </p:sp>
      <p:sp>
        <p:nvSpPr>
          <p:cNvPr id="3" name="Content Placeholder 2">
            <a:extLst>
              <a:ext uri="{FF2B5EF4-FFF2-40B4-BE49-F238E27FC236}">
                <a16:creationId xmlns:a16="http://schemas.microsoft.com/office/drawing/2014/main" id="{96CAC516-48D3-4912-9FAD-C0D3A979DA94}"/>
              </a:ext>
            </a:extLst>
          </p:cNvPr>
          <p:cNvSpPr>
            <a:spLocks noGrp="1"/>
          </p:cNvSpPr>
          <p:nvPr>
            <p:ph idx="1"/>
          </p:nvPr>
        </p:nvSpPr>
        <p:spPr/>
        <p:txBody>
          <a:bodyPr/>
          <a:lstStyle/>
          <a:p>
            <a:r>
              <a:rPr lang="en-US" dirty="0"/>
              <a:t>The Starch test is a widely used metric that measures the performance of print advertising. Starch Research conducts quantitative research with magazine readers to identify what type of impact an ad had on them . The service calculates these scores:</a:t>
            </a:r>
          </a:p>
          <a:p>
            <a:pPr lvl="1"/>
            <a:r>
              <a:rPr lang="en-US" b="1" dirty="0"/>
              <a:t>Noted</a:t>
            </a:r>
            <a:r>
              <a:rPr lang="en-US" dirty="0"/>
              <a:t>: The percentage of readers of the specific issue of a magazine who remember having previously seen the ad. This metric indicates whether the ad made an initial impact.</a:t>
            </a:r>
          </a:p>
          <a:p>
            <a:pPr lvl="1"/>
            <a:r>
              <a:rPr lang="en-US" b="1" dirty="0"/>
              <a:t>Associated</a:t>
            </a:r>
            <a:r>
              <a:rPr lang="en-US" dirty="0"/>
              <a:t>: The percentage of readers who can correctly associate the ad with the brand or product name.</a:t>
            </a:r>
          </a:p>
          <a:p>
            <a:pPr lvl="1"/>
            <a:r>
              <a:rPr lang="en-US" b="1" dirty="0"/>
              <a:t>Read Most</a:t>
            </a:r>
            <a:r>
              <a:rPr lang="en-US" dirty="0"/>
              <a:t>: The percentage of readers of the specific issue of the magazine who read 50 percent or more of the copy contained in the ad. This score shows how well the ad impacted the reader by engaging them with the copy.</a:t>
            </a:r>
          </a:p>
          <a:p>
            <a:endParaRPr lang="en-US" dirty="0"/>
          </a:p>
        </p:txBody>
      </p:sp>
    </p:spTree>
    <p:extLst>
      <p:ext uri="{BB962C8B-B14F-4D97-AF65-F5344CB8AC3E}">
        <p14:creationId xmlns:p14="http://schemas.microsoft.com/office/powerpoint/2010/main" val="200902603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A1C5D2-B080-401B-B682-73B24F701E16}"/>
              </a:ext>
            </a:extLst>
          </p:cNvPr>
          <p:cNvSpPr>
            <a:spLocks noGrp="1"/>
          </p:cNvSpPr>
          <p:nvPr>
            <p:ph type="title"/>
          </p:nvPr>
        </p:nvSpPr>
        <p:spPr/>
        <p:txBody>
          <a:bodyPr/>
          <a:lstStyle/>
          <a:p>
            <a:r>
              <a:rPr lang="en-US" dirty="0"/>
              <a:t>Increasing print ad’s impact on the reader</a:t>
            </a:r>
          </a:p>
        </p:txBody>
      </p:sp>
      <p:sp>
        <p:nvSpPr>
          <p:cNvPr id="3" name="Content Placeholder 2">
            <a:extLst>
              <a:ext uri="{FF2B5EF4-FFF2-40B4-BE49-F238E27FC236}">
                <a16:creationId xmlns:a16="http://schemas.microsoft.com/office/drawing/2014/main" id="{3CCE2701-2827-45BD-BF75-D62BF6DDDA7A}"/>
              </a:ext>
            </a:extLst>
          </p:cNvPr>
          <p:cNvSpPr>
            <a:spLocks noGrp="1"/>
          </p:cNvSpPr>
          <p:nvPr>
            <p:ph idx="1"/>
          </p:nvPr>
        </p:nvSpPr>
        <p:spPr/>
        <p:txBody>
          <a:bodyPr>
            <a:normAutofit fontScale="85000" lnSpcReduction="20000"/>
          </a:bodyPr>
          <a:lstStyle/>
          <a:p>
            <a:pPr marL="0" indent="0">
              <a:buNone/>
            </a:pPr>
            <a:r>
              <a:rPr lang="en-US" dirty="0"/>
              <a:t>There are basic principles that increase a print ad’s likely impact on the reader :</a:t>
            </a:r>
          </a:p>
          <a:p>
            <a:r>
              <a:rPr lang="en-US" dirty="0"/>
              <a:t>One popular dimension is the ad’s position in the magazine or newspaper. The industry refers to the ideal placement with the acronym FHRHP: first half, right hand page.</a:t>
            </a:r>
          </a:p>
          <a:p>
            <a:r>
              <a:rPr lang="en-US" dirty="0"/>
              <a:t>Ads that appear in key cover positions (inside front cover, inside back cover, outside back cover) on average receive a Starch Noted score that is more than 10 percent higher than those that appear inside the magazine.</a:t>
            </a:r>
          </a:p>
          <a:p>
            <a:r>
              <a:rPr lang="en-US" dirty="0"/>
              <a:t>Double-page spreads and bound multiple page inserts have significantly greater impact than full-page ads. Readers also are more likely to remember the brand name associated with the ad and to actually read the copy.</a:t>
            </a:r>
          </a:p>
          <a:p>
            <a:r>
              <a:rPr lang="en-US" dirty="0"/>
              <a:t>A scent strip increases both the immediate impact of the advertisement and also the brand name association.</a:t>
            </a:r>
          </a:p>
          <a:p>
            <a:r>
              <a:rPr lang="en-US" dirty="0"/>
              <a:t>Color has a significantly greater impact than monotone.</a:t>
            </a:r>
          </a:p>
          <a:p>
            <a:r>
              <a:rPr lang="en-US" dirty="0"/>
              <a:t>Large advertisements on average have greater immediate impact than smaller ads.</a:t>
            </a:r>
          </a:p>
          <a:p>
            <a:r>
              <a:rPr lang="en-US" dirty="0"/>
              <a:t>Sampling opportunities engage a reader with the product for a longer period of time. This strategy also shows that you are prepared to support your advertising claims.</a:t>
            </a:r>
          </a:p>
          <a:p>
            <a:r>
              <a:rPr lang="en-US" dirty="0"/>
              <a:t>Placing an ad near editorial content that is relevant to the product enhances the ad’s impact.</a:t>
            </a:r>
          </a:p>
          <a:p>
            <a:endParaRPr lang="en-US" dirty="0"/>
          </a:p>
        </p:txBody>
      </p:sp>
    </p:spTree>
    <p:extLst>
      <p:ext uri="{BB962C8B-B14F-4D97-AF65-F5344CB8AC3E}">
        <p14:creationId xmlns:p14="http://schemas.microsoft.com/office/powerpoint/2010/main" val="34666195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5B4974-B190-4396-B1B8-43353B78CD7F}"/>
              </a:ext>
            </a:extLst>
          </p:cNvPr>
          <p:cNvSpPr>
            <a:spLocks noGrp="1"/>
          </p:cNvSpPr>
          <p:nvPr>
            <p:ph type="title"/>
          </p:nvPr>
        </p:nvSpPr>
        <p:spPr/>
        <p:txBody>
          <a:bodyPr/>
          <a:lstStyle/>
          <a:p>
            <a:r>
              <a:rPr lang="en-US" dirty="0"/>
              <a:t>Site traffic and conversions</a:t>
            </a:r>
          </a:p>
        </p:txBody>
      </p:sp>
      <p:graphicFrame>
        <p:nvGraphicFramePr>
          <p:cNvPr id="4" name="Content Placeholder 3">
            <a:extLst>
              <a:ext uri="{FF2B5EF4-FFF2-40B4-BE49-F238E27FC236}">
                <a16:creationId xmlns:a16="http://schemas.microsoft.com/office/drawing/2014/main" id="{5A6F124A-CF6A-4B76-B263-602096836B01}"/>
              </a:ext>
            </a:extLst>
          </p:cNvPr>
          <p:cNvGraphicFramePr>
            <a:graphicFrameLocks noGrp="1"/>
          </p:cNvGraphicFramePr>
          <p:nvPr>
            <p:ph idx="1"/>
            <p:extLst>
              <p:ext uri="{D42A27DB-BD31-4B8C-83A1-F6EECF244321}">
                <p14:modId xmlns:p14="http://schemas.microsoft.com/office/powerpoint/2010/main" val="1280758266"/>
              </p:ext>
            </p:extLst>
          </p:nvPr>
        </p:nvGraphicFramePr>
        <p:xfrm>
          <a:off x="581025" y="2181225"/>
          <a:ext cx="11029950" cy="36782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341166110"/>
      </p:ext>
    </p:extLst>
  </p:cSld>
  <p:clrMapOvr>
    <a:masterClrMapping/>
  </p:clrMapOvr>
</p:sld>
</file>

<file path=ppt/theme/theme1.xml><?xml version="1.0" encoding="utf-8"?>
<a:theme xmlns:a="http://schemas.openxmlformats.org/drawingml/2006/main" name="Dividend">
  <a:themeElements>
    <a:clrScheme name="Dividend">
      <a:dk1>
        <a:sysClr val="windowText" lastClr="000000"/>
      </a:dk1>
      <a:lt1>
        <a:sysClr val="window" lastClr="FFFFFF"/>
      </a:lt1>
      <a:dk2>
        <a:srgbClr val="3D3D3D"/>
      </a:dk2>
      <a:lt2>
        <a:srgbClr val="EBEBEB"/>
      </a:lt2>
      <a:accent1>
        <a:srgbClr val="4D1434"/>
      </a:accent1>
      <a:accent2>
        <a:srgbClr val="903163"/>
      </a:accent2>
      <a:accent3>
        <a:srgbClr val="B2324B"/>
      </a:accent3>
      <a:accent4>
        <a:srgbClr val="969FA7"/>
      </a:accent4>
      <a:accent5>
        <a:srgbClr val="66B1CE"/>
      </a:accent5>
      <a:accent6>
        <a:srgbClr val="40619D"/>
      </a:accent6>
      <a:hlink>
        <a:srgbClr val="828282"/>
      </a:hlink>
      <a:folHlink>
        <a:srgbClr val="A5A5A5"/>
      </a:folHlink>
    </a:clrScheme>
    <a:fontScheme name="Dividend">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Dividend">
      <a:fillStyleLst>
        <a:solidFill>
          <a:schemeClr val="phClr"/>
        </a:solidFill>
        <a:gradFill rotWithShape="1">
          <a:gsLst>
            <a:gs pos="0">
              <a:schemeClr val="phClr">
                <a:tint val="68000"/>
                <a:alpha val="90000"/>
                <a:lumMod val="100000"/>
              </a:schemeClr>
            </a:gs>
            <a:gs pos="100000">
              <a:schemeClr val="phClr">
                <a:tint val="90000"/>
                <a:lumMod val="95000"/>
              </a:schemeClr>
            </a:gs>
          </a:gsLst>
          <a:lin ang="5400000" scaled="1"/>
        </a:gradFill>
        <a:gradFill rotWithShape="1">
          <a:gsLst>
            <a:gs pos="0">
              <a:schemeClr val="phClr">
                <a:tint val="98000"/>
                <a:lumMod val="110000"/>
              </a:schemeClr>
            </a:gs>
            <a:gs pos="84000">
              <a:schemeClr val="phClr">
                <a:shade val="90000"/>
                <a:lumMod val="88000"/>
              </a:schemeClr>
            </a:gs>
          </a:gsLst>
          <a:lin ang="5400000" scaled="0"/>
        </a:gradFill>
      </a:fillStyleLst>
      <a:lnStyleLst>
        <a:ln w="12700" cap="rnd" cmpd="sng" algn="ctr">
          <a:solidFill>
            <a:schemeClr val="phClr">
              <a:lumMod val="90000"/>
            </a:schemeClr>
          </a:solidFill>
          <a:prstDash val="solid"/>
        </a:ln>
        <a:ln w="22225"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55000"/>
              </a:srgbClr>
            </a:outerShdw>
          </a:effectLst>
        </a:effectStyle>
        <a:effectStyle>
          <a:effectLst>
            <a:outerShdw blurRad="88900" dist="38100" dir="5040000" rotWithShape="0">
              <a:srgbClr val="000000">
                <a:alpha val="60000"/>
              </a:srgbClr>
            </a:outerShdw>
          </a:effectLst>
          <a:scene3d>
            <a:camera prst="orthographicFront">
              <a:rot lat="0" lon="0" rev="0"/>
            </a:camera>
            <a:lightRig rig="threePt" dir="tl">
              <a:rot lat="0" lon="0" rev="1200000"/>
            </a:lightRig>
          </a:scene3d>
          <a:sp3d>
            <a:bevelT w="38100" h="50800"/>
          </a:sp3d>
        </a:effectStyle>
      </a:effectStyleLst>
      <a:bgFillStyleLst>
        <a:solidFill>
          <a:schemeClr val="phClr"/>
        </a:solidFill>
        <a:gradFill rotWithShape="1">
          <a:gsLst>
            <a:gs pos="0">
              <a:schemeClr val="phClr">
                <a:tint val="90000"/>
                <a:lumMod val="110000"/>
              </a:schemeClr>
            </a:gs>
            <a:gs pos="88000">
              <a:schemeClr val="phClr">
                <a:shade val="94000"/>
                <a:satMod val="110000"/>
                <a:lumMod val="88000"/>
              </a:schemeClr>
            </a:gs>
          </a:gsLst>
          <a:lin ang="5400000" scaled="0"/>
        </a:gradFill>
        <a:gradFill rotWithShape="1">
          <a:gsLst>
            <a:gs pos="0">
              <a:schemeClr val="phClr">
                <a:tint val="90000"/>
                <a:lumMod val="110000"/>
              </a:schemeClr>
            </a:gs>
            <a:gs pos="100000">
              <a:schemeClr val="phClr">
                <a:shade val="98000"/>
                <a:satMod val="110000"/>
                <a:lumMod val="8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Dividend" id="{9697A71B-4AB7-4A1A-BD5B-BB2D22835B57}" vid="{C21699FF-00E4-43C8-BBCC-D7E5536C3717}"/>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7222C76DF9BD8349B0CA3C9A1AA4C548" ma:contentTypeVersion="114" ma:contentTypeDescription="Create a new document." ma:contentTypeScope="" ma:versionID="ebbe6952ede08d8fe1d1f3781a6e1e4c">
  <xsd:schema xmlns:xsd="http://www.w3.org/2001/XMLSchema" xmlns:xs="http://www.w3.org/2001/XMLSchema" xmlns:p="http://schemas.microsoft.com/office/2006/metadata/properties" xmlns:ns3="http://schemas.microsoft.com/sharepoint/v4" xmlns:ns4="9fff0862-dda6-4fd7-9437-296e7a0fcd45" xmlns:ns5="7dcc4a76-b6f0-4a5c-8242-557922f7abb0" targetNamespace="http://schemas.microsoft.com/office/2006/metadata/properties" ma:root="true" ma:fieldsID="3dff166ea1113a071c9f8af58a3a099c" ns3:_="" ns4:_="" ns5:_="">
    <xsd:import namespace="http://schemas.microsoft.com/sharepoint/v4"/>
    <xsd:import namespace="9fff0862-dda6-4fd7-9437-296e7a0fcd45"/>
    <xsd:import namespace="7dcc4a76-b6f0-4a5c-8242-557922f7abb0"/>
    <xsd:element name="properties">
      <xsd:complexType>
        <xsd:sequence>
          <xsd:element name="documentManagement">
            <xsd:complexType>
              <xsd:all>
                <xsd:element ref="ns3:IconOverlay" minOccurs="0"/>
                <xsd:element ref="ns4:MediaServiceMetadata" minOccurs="0"/>
                <xsd:element ref="ns4:MediaServiceFastMetadata" minOccurs="0"/>
                <xsd:element ref="ns4:MediaServiceAutoTags" minOccurs="0"/>
                <xsd:element ref="ns4:MediaServiceDateTaken" minOccurs="0"/>
                <xsd:element ref="ns5:SharedWithUsers" minOccurs="0"/>
                <xsd:element ref="ns5:SharedWithDetails" minOccurs="0"/>
                <xsd:element ref="ns4:MediaServiceOCR" minOccurs="0"/>
                <xsd:element ref="ns4:MediaServiceEventHashCode" minOccurs="0"/>
                <xsd:element ref="ns4:MediaServiceGenerationTime" minOccurs="0"/>
                <xsd:element ref="ns4:MediaServiceLocation" minOccurs="0"/>
                <xsd:element ref="ns4:MediaServiceAutoKeyPoints" minOccurs="0"/>
                <xsd:element ref="ns4:MediaServiceKeyPoints" minOccurs="0"/>
                <xsd:element ref="ns4:lcf76f155ced4ddcb4097134ff3c332f"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4" elementFormDefault="qualified">
    <xsd:import namespace="http://schemas.microsoft.com/office/2006/documentManagement/types"/>
    <xsd:import namespace="http://schemas.microsoft.com/office/infopath/2007/PartnerControls"/>
    <xsd:element name="IconOverlay" ma:index="9" nillable="true" ma:displayName="IconOverlay" ma:hidden="true" ma:internalName="IconOverlay">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9fff0862-dda6-4fd7-9437-296e7a0fcd45" elementFormDefault="qualified">
    <xsd:import namespace="http://schemas.microsoft.com/office/2006/documentManagement/types"/>
    <xsd:import namespace="http://schemas.microsoft.com/office/infopath/2007/PartnerControls"/>
    <xsd:element name="MediaServiceMetadata" ma:index="10" nillable="true" ma:displayName="MediaServiceMetadata" ma:description="" ma:hidden="true" ma:internalName="MediaServiceMetadata" ma:readOnly="true">
      <xsd:simpleType>
        <xsd:restriction base="dms:Note"/>
      </xsd:simpleType>
    </xsd:element>
    <xsd:element name="MediaServiceFastMetadata" ma:index="11" nillable="true" ma:displayName="MediaServiceFastMetadata" ma:description="" ma:hidden="true" ma:internalName="MediaServiceFastMetadata" ma:readOnly="true">
      <xsd:simpleType>
        <xsd:restriction base="dms:Note"/>
      </xsd:simpleType>
    </xsd:element>
    <xsd:element name="MediaServiceAutoTags" ma:index="12" nillable="true" ma:displayName="MediaServiceAutoTags" ma:description="" ma:internalName="MediaServiceAutoTags" ma:readOnly="true">
      <xsd:simpleType>
        <xsd:restriction base="dms:Text"/>
      </xsd:simpleType>
    </xsd:element>
    <xsd:element name="MediaServiceDateTaken" ma:index="13" nillable="true" ma:displayName="MediaServiceDateTaken" ma:description="" ma:hidden="true" ma:internalName="MediaServiceDateTaken" ma:readOnly="true">
      <xsd:simpleType>
        <xsd:restriction base="dms:Text"/>
      </xsd:simpleType>
    </xsd:element>
    <xsd:element name="MediaServiceOCR" ma:index="16" nillable="true" ma:displayName="MediaServiceOCR" ma:internalName="MediaServiceOCR" ma:readOnly="true">
      <xsd:simpleType>
        <xsd:restriction base="dms:Note">
          <xsd:maxLength value="255"/>
        </xsd:restriction>
      </xsd:simpleType>
    </xsd:element>
    <xsd:element name="MediaServiceEventHashCode" ma:index="17" nillable="true" ma:displayName="MediaServiceEventHashCode" ma:hidden="true" ma:internalName="MediaServiceEventHashCode" ma:readOnly="true">
      <xsd:simpleType>
        <xsd:restriction base="dms:Text"/>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Location" ma:index="19" nillable="true" ma:displayName="Location" ma:internalName="MediaServiceLocation" ma:readOnly="true">
      <xsd:simpleType>
        <xsd:restriction base="dms:Text"/>
      </xsd:simpleType>
    </xsd:element>
    <xsd:element name="MediaServiceAutoKeyPoints" ma:index="20" nillable="true" ma:displayName="MediaServiceAutoKeyPoints" ma:hidden="true" ma:internalName="MediaServiceAutoKeyPoints" ma:readOnly="true">
      <xsd:simpleType>
        <xsd:restriction base="dms:Note"/>
      </xsd:simpleType>
    </xsd:element>
    <xsd:element name="MediaServiceKeyPoints" ma:index="21" nillable="true" ma:displayName="KeyPoints" ma:internalName="MediaServiceKeyPoints" ma:readOnly="true">
      <xsd:simpleType>
        <xsd:restriction base="dms:Note">
          <xsd:maxLength value="255"/>
        </xsd:restriction>
      </xsd:simpleType>
    </xsd:element>
    <xsd:element name="lcf76f155ced4ddcb4097134ff3c332f" ma:index="23" nillable="true" ma:taxonomy="true" ma:internalName="lcf76f155ced4ddcb4097134ff3c332f" ma:taxonomyFieldName="MediaServiceImageTags" ma:displayName="Image Tags" ma:readOnly="false" ma:fieldId="{5cf76f15-5ced-4ddc-b409-7134ff3c332f}" ma:taxonomyMulti="true" ma:sspId="3f0ecd7d-7305-47a7-acb2-43d943ef900d" ma:termSetId="09814cd3-568e-fe90-9814-8d621ff8fb84" ma:anchorId="fba54fb3-c3e1-fe81-a776-ca4b69148c4d" ma:open="true" ma:isKeyword="false">
      <xsd:complexType>
        <xsd:sequence>
          <xsd:element ref="pc:Terms" minOccurs="0" maxOccurs="1"/>
        </xsd:sequence>
      </xsd:complexType>
    </xsd:element>
  </xsd:schema>
  <xsd:schema xmlns:xsd="http://www.w3.org/2001/XMLSchema" xmlns:xs="http://www.w3.org/2001/XMLSchema" xmlns:dms="http://schemas.microsoft.com/office/2006/documentManagement/types" xmlns:pc="http://schemas.microsoft.com/office/infopath/2007/PartnerControls" targetNamespace="7dcc4a76-b6f0-4a5c-8242-557922f7abb0" elementFormDefault="qualified">
    <xsd:import namespace="http://schemas.microsoft.com/office/2006/documentManagement/types"/>
    <xsd:import namespace="http://schemas.microsoft.com/office/infopath/2007/PartnerControls"/>
    <xsd:element name="SharedWithUsers" ma:index="14" nillable="true" ma:displayName="Shared With" ma:descripti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5" nillable="true" ma:displayName="Shared With Details" ma:description=""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ma:index="8" ma:displayName="Keywords"/>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98961D63-E449-4355-9122-F6139089BDB3}"/>
</file>

<file path=customXml/itemProps2.xml><?xml version="1.0" encoding="utf-8"?>
<ds:datastoreItem xmlns:ds="http://schemas.openxmlformats.org/officeDocument/2006/customXml" ds:itemID="{508F22B2-6F1C-456A-9945-66AF5901C0BA}"/>
</file>

<file path=docProps/app.xml><?xml version="1.0" encoding="utf-8"?>
<Properties xmlns="http://schemas.openxmlformats.org/officeDocument/2006/extended-properties" xmlns:vt="http://schemas.openxmlformats.org/officeDocument/2006/docPropsVTypes">
  <Template>Dividend</Template>
  <TotalTime>2969</TotalTime>
  <Words>962</Words>
  <Application>Microsoft Office PowerPoint</Application>
  <PresentationFormat>Widescreen</PresentationFormat>
  <Paragraphs>53</Paragraphs>
  <Slides>12</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12</vt:i4>
      </vt:variant>
    </vt:vector>
  </HeadingPairs>
  <TitlesOfParts>
    <vt:vector size="15" baseType="lpstr">
      <vt:lpstr>Gill Sans MT</vt:lpstr>
      <vt:lpstr>Wingdings 2</vt:lpstr>
      <vt:lpstr>Dividend</vt:lpstr>
      <vt:lpstr>Module 7 – ROI and measures</vt:lpstr>
      <vt:lpstr>Regression analysis</vt:lpstr>
      <vt:lpstr>ROI</vt:lpstr>
      <vt:lpstr>Radio ad time </vt:lpstr>
      <vt:lpstr>Cost-per-thousand (CPM)</vt:lpstr>
      <vt:lpstr>Cost-per-click (CPC)</vt:lpstr>
      <vt:lpstr>Starch test</vt:lpstr>
      <vt:lpstr>Increasing print ad’s impact on the reader</vt:lpstr>
      <vt:lpstr>Site traffic and conversions</vt:lpstr>
      <vt:lpstr>Product impressions click-through rates</vt:lpstr>
      <vt:lpstr>Look-to-click rate</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Module 1</dc:title>
  <dc:creator>Agnieszka Chwialkowska</dc:creator>
  <cp:lastModifiedBy>Agnieszka</cp:lastModifiedBy>
  <cp:revision>131</cp:revision>
  <dcterms:created xsi:type="dcterms:W3CDTF">2022-07-14T21:09:38Z</dcterms:created>
  <dcterms:modified xsi:type="dcterms:W3CDTF">2022-12-06T21:32:06Z</dcterms:modified>
</cp:coreProperties>
</file>

<file path=docProps/thumbnail.jpeg>
</file>